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85" r:id="rId2"/>
    <p:sldId id="383" r:id="rId3"/>
    <p:sldId id="382" r:id="rId4"/>
    <p:sldId id="322" r:id="rId5"/>
    <p:sldId id="321" r:id="rId6"/>
    <p:sldId id="323" r:id="rId7"/>
    <p:sldId id="327" r:id="rId8"/>
    <p:sldId id="316" r:id="rId9"/>
    <p:sldId id="348" r:id="rId10"/>
    <p:sldId id="349" r:id="rId11"/>
    <p:sldId id="318" r:id="rId12"/>
    <p:sldId id="319" r:id="rId13"/>
    <p:sldId id="352" r:id="rId14"/>
    <p:sldId id="335" r:id="rId15"/>
    <p:sldId id="381" r:id="rId16"/>
    <p:sldId id="326" r:id="rId17"/>
    <p:sldId id="320" r:id="rId18"/>
    <p:sldId id="325" r:id="rId19"/>
    <p:sldId id="372" r:id="rId20"/>
    <p:sldId id="386" r:id="rId21"/>
    <p:sldId id="377" r:id="rId22"/>
    <p:sldId id="375" r:id="rId23"/>
    <p:sldId id="384" r:id="rId24"/>
    <p:sldId id="373" r:id="rId25"/>
    <p:sldId id="329" r:id="rId26"/>
    <p:sldId id="330" r:id="rId27"/>
    <p:sldId id="331" r:id="rId28"/>
    <p:sldId id="333" r:id="rId29"/>
    <p:sldId id="334" r:id="rId30"/>
    <p:sldId id="350" r:id="rId31"/>
    <p:sldId id="378" r:id="rId32"/>
    <p:sldId id="379" r:id="rId33"/>
    <p:sldId id="380" r:id="rId34"/>
    <p:sldId id="338" r:id="rId35"/>
    <p:sldId id="369" r:id="rId36"/>
    <p:sldId id="370" r:id="rId37"/>
    <p:sldId id="371" r:id="rId38"/>
    <p:sldId id="337" r:id="rId39"/>
    <p:sldId id="332" r:id="rId40"/>
    <p:sldId id="344" r:id="rId41"/>
    <p:sldId id="343" r:id="rId42"/>
    <p:sldId id="339" r:id="rId43"/>
    <p:sldId id="340" r:id="rId44"/>
    <p:sldId id="341" r:id="rId45"/>
    <p:sldId id="342" r:id="rId46"/>
    <p:sldId id="336" r:id="rId47"/>
    <p:sldId id="346" r:id="rId48"/>
    <p:sldId id="345" r:id="rId49"/>
    <p:sldId id="374" r:id="rId50"/>
    <p:sldId id="347"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C2A"/>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4434" autoAdjust="0"/>
  </p:normalViewPr>
  <p:slideViewPr>
    <p:cSldViewPr>
      <p:cViewPr varScale="1">
        <p:scale>
          <a:sx n="98" d="100"/>
          <a:sy n="98" d="100"/>
        </p:scale>
        <p:origin x="528" y="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2D3775-B730-46CB-8A44-BD6D55F028C8}" type="datetimeFigureOut">
              <a:rPr lang="en-US" smtClean="0"/>
              <a:t>8/22/2017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A0BFE4-C6C8-4D52-8F8F-5144D6FAC556}" type="slidenum">
              <a:rPr lang="en-US" smtClean="0"/>
              <a:t>‹#›</a:t>
            </a:fld>
            <a:endParaRPr lang="en-US"/>
          </a:p>
        </p:txBody>
      </p:sp>
    </p:spTree>
    <p:extLst>
      <p:ext uri="{BB962C8B-B14F-4D97-AF65-F5344CB8AC3E}">
        <p14:creationId xmlns:p14="http://schemas.microsoft.com/office/powerpoint/2010/main" val="62549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8/22/2017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a:p>
        </p:txBody>
      </p:sp>
    </p:spTree>
    <p:extLst>
      <p:ext uri="{BB962C8B-B14F-4D97-AF65-F5344CB8AC3E}">
        <p14:creationId xmlns:p14="http://schemas.microsoft.com/office/powerpoint/2010/main" val="67536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156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52545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85966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65982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90812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1">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049203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10">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11" hasCustomPrompt="1"/>
          </p:nvPr>
        </p:nvSpPr>
        <p:spPr>
          <a:xfrm>
            <a:off x="380680" y="1735013"/>
            <a:ext cx="1677284" cy="2754674"/>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5" name="Picture Placeholder 14"/>
          <p:cNvSpPr>
            <a:spLocks noGrp="1"/>
          </p:cNvSpPr>
          <p:nvPr>
            <p:ph type="pic" sz="quarter" idx="13" hasCustomPrompt="1"/>
          </p:nvPr>
        </p:nvSpPr>
        <p:spPr>
          <a:xfrm>
            <a:off x="1486682" y="1735013"/>
            <a:ext cx="1677284" cy="2754674"/>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89996056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11">
    <p:spTree>
      <p:nvGrpSpPr>
        <p:cNvPr id="1" name=""/>
        <p:cNvGrpSpPr/>
        <p:nvPr/>
      </p:nvGrpSpPr>
      <p:grpSpPr>
        <a:xfrm>
          <a:off x="0" y="0"/>
          <a:ext cx="0" cy="0"/>
          <a:chOff x="0" y="0"/>
          <a:chExt cx="0" cy="0"/>
        </a:xfrm>
      </p:grpSpPr>
      <p:sp>
        <p:nvSpPr>
          <p:cNvPr id="4" name="Picture Placeholder 11"/>
          <p:cNvSpPr>
            <a:spLocks noGrp="1"/>
          </p:cNvSpPr>
          <p:nvPr>
            <p:ph type="pic" sz="quarter" idx="11" hasCustomPrompt="1"/>
          </p:nvPr>
        </p:nvSpPr>
        <p:spPr>
          <a:xfrm>
            <a:off x="5080000" y="155575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5" name="Picture Placeholder 11"/>
          <p:cNvSpPr>
            <a:spLocks noGrp="1"/>
          </p:cNvSpPr>
          <p:nvPr>
            <p:ph type="pic" sz="quarter" idx="12" hasCustomPrompt="1"/>
          </p:nvPr>
        </p:nvSpPr>
        <p:spPr>
          <a:xfrm>
            <a:off x="5461000" y="86995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3" hasCustomPrompt="1"/>
          </p:nvPr>
        </p:nvSpPr>
        <p:spPr>
          <a:xfrm>
            <a:off x="5842000" y="18415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034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12">
    <p:spTree>
      <p:nvGrpSpPr>
        <p:cNvPr id="1" name=""/>
        <p:cNvGrpSpPr/>
        <p:nvPr/>
      </p:nvGrpSpPr>
      <p:grpSpPr>
        <a:xfrm>
          <a:off x="0" y="0"/>
          <a:ext cx="0" cy="0"/>
          <a:chOff x="0" y="0"/>
          <a:chExt cx="0" cy="0"/>
        </a:xfrm>
      </p:grpSpPr>
      <p:sp>
        <p:nvSpPr>
          <p:cNvPr id="4" name="Picture Placeholder 11"/>
          <p:cNvSpPr>
            <a:spLocks noGrp="1"/>
          </p:cNvSpPr>
          <p:nvPr>
            <p:ph type="pic" sz="quarter" idx="11" hasCustomPrompt="1"/>
          </p:nvPr>
        </p:nvSpPr>
        <p:spPr>
          <a:xfrm>
            <a:off x="2305383" y="1339775"/>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5" name="Picture Placeholder 11"/>
          <p:cNvSpPr>
            <a:spLocks noGrp="1"/>
          </p:cNvSpPr>
          <p:nvPr>
            <p:ph type="pic" sz="quarter" idx="12" hasCustomPrompt="1"/>
          </p:nvPr>
        </p:nvSpPr>
        <p:spPr>
          <a:xfrm>
            <a:off x="1600200" y="81915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3" hasCustomPrompt="1"/>
          </p:nvPr>
        </p:nvSpPr>
        <p:spPr>
          <a:xfrm>
            <a:off x="895018" y="28575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52946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13">
    <p:spTree>
      <p:nvGrpSpPr>
        <p:cNvPr id="1" name=""/>
        <p:cNvGrpSpPr/>
        <p:nvPr/>
      </p:nvGrpSpPr>
      <p:grpSpPr>
        <a:xfrm>
          <a:off x="0" y="0"/>
          <a:ext cx="0" cy="0"/>
          <a:chOff x="0" y="0"/>
          <a:chExt cx="0" cy="0"/>
        </a:xfrm>
      </p:grpSpPr>
      <p:sp>
        <p:nvSpPr>
          <p:cNvPr id="4" name="Picture Placeholder 11"/>
          <p:cNvSpPr>
            <a:spLocks noGrp="1"/>
          </p:cNvSpPr>
          <p:nvPr>
            <p:ph type="pic" sz="quarter" idx="11" hasCustomPrompt="1"/>
          </p:nvPr>
        </p:nvSpPr>
        <p:spPr>
          <a:xfrm>
            <a:off x="3727229" y="2339360"/>
            <a:ext cx="1689543" cy="3000628"/>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5" name="Picture Placeholder 11"/>
          <p:cNvSpPr>
            <a:spLocks noGrp="1"/>
          </p:cNvSpPr>
          <p:nvPr>
            <p:ph type="pic" sz="quarter" idx="12" hasCustomPrompt="1"/>
          </p:nvPr>
        </p:nvSpPr>
        <p:spPr>
          <a:xfrm>
            <a:off x="3727229" y="1653560"/>
            <a:ext cx="1689543" cy="3000628"/>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3" hasCustomPrompt="1"/>
          </p:nvPr>
        </p:nvSpPr>
        <p:spPr>
          <a:xfrm>
            <a:off x="3727229" y="830346"/>
            <a:ext cx="1689543" cy="3000628"/>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9"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10"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889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14">
    <p:spTree>
      <p:nvGrpSpPr>
        <p:cNvPr id="1" name=""/>
        <p:cNvGrpSpPr/>
        <p:nvPr/>
      </p:nvGrpSpPr>
      <p:grpSpPr>
        <a:xfrm>
          <a:off x="0" y="0"/>
          <a:ext cx="0" cy="0"/>
          <a:chOff x="0" y="0"/>
          <a:chExt cx="0" cy="0"/>
        </a:xfrm>
      </p:grpSpPr>
      <p:sp>
        <p:nvSpPr>
          <p:cNvPr id="8" name="Picture Placeholder 11"/>
          <p:cNvSpPr>
            <a:spLocks noGrp="1"/>
          </p:cNvSpPr>
          <p:nvPr>
            <p:ph type="pic" sz="quarter" idx="15" hasCustomPrompt="1"/>
          </p:nvPr>
        </p:nvSpPr>
        <p:spPr>
          <a:xfrm>
            <a:off x="170544" y="514350"/>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0" name="Picture Placeholder 11"/>
          <p:cNvSpPr>
            <a:spLocks noGrp="1"/>
          </p:cNvSpPr>
          <p:nvPr>
            <p:ph type="pic" sz="quarter" idx="14" hasCustomPrompt="1"/>
          </p:nvPr>
        </p:nvSpPr>
        <p:spPr>
          <a:xfrm>
            <a:off x="1084944" y="819150"/>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1" name="Picture Placeholder 11"/>
          <p:cNvSpPr>
            <a:spLocks noGrp="1"/>
          </p:cNvSpPr>
          <p:nvPr>
            <p:ph type="pic" sz="quarter" idx="13" hasCustomPrompt="1"/>
          </p:nvPr>
        </p:nvSpPr>
        <p:spPr>
          <a:xfrm>
            <a:off x="1846944" y="1123950"/>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40640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15">
    <p:spTree>
      <p:nvGrpSpPr>
        <p:cNvPr id="1" name=""/>
        <p:cNvGrpSpPr/>
        <p:nvPr/>
      </p:nvGrpSpPr>
      <p:grpSpPr>
        <a:xfrm>
          <a:off x="0" y="0"/>
          <a:ext cx="0" cy="0"/>
          <a:chOff x="0" y="0"/>
          <a:chExt cx="0" cy="0"/>
        </a:xfrm>
      </p:grpSpPr>
      <p:sp>
        <p:nvSpPr>
          <p:cNvPr id="11" name="Picture Placeholder 11"/>
          <p:cNvSpPr>
            <a:spLocks noGrp="1"/>
          </p:cNvSpPr>
          <p:nvPr>
            <p:ph type="pic" sz="quarter" idx="13" hasCustomPrompt="1"/>
          </p:nvPr>
        </p:nvSpPr>
        <p:spPr>
          <a:xfrm>
            <a:off x="6896100" y="514349"/>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6" name="Picture Placeholder 11"/>
          <p:cNvSpPr>
            <a:spLocks noGrp="1"/>
          </p:cNvSpPr>
          <p:nvPr>
            <p:ph type="pic" sz="quarter" idx="14" hasCustomPrompt="1"/>
          </p:nvPr>
        </p:nvSpPr>
        <p:spPr>
          <a:xfrm>
            <a:off x="6134100" y="819150"/>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5" hasCustomPrompt="1"/>
          </p:nvPr>
        </p:nvSpPr>
        <p:spPr>
          <a:xfrm>
            <a:off x="5219700" y="971550"/>
            <a:ext cx="2099441" cy="372860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0541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16">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8609713" y="1210564"/>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8" name="Picture Placeholder 11"/>
          <p:cNvSpPr>
            <a:spLocks noGrp="1"/>
          </p:cNvSpPr>
          <p:nvPr>
            <p:ph type="pic" sz="quarter" idx="12" hasCustomPrompt="1"/>
          </p:nvPr>
        </p:nvSpPr>
        <p:spPr>
          <a:xfrm>
            <a:off x="7035800" y="2302764"/>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9" name="Picture Placeholder 11"/>
          <p:cNvSpPr>
            <a:spLocks noGrp="1"/>
          </p:cNvSpPr>
          <p:nvPr>
            <p:ph type="pic" sz="quarter" idx="13" hasCustomPrompt="1"/>
          </p:nvPr>
        </p:nvSpPr>
        <p:spPr>
          <a:xfrm>
            <a:off x="5282313" y="-135636"/>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0" name="Picture Placeholder 11"/>
          <p:cNvSpPr>
            <a:spLocks noGrp="1"/>
          </p:cNvSpPr>
          <p:nvPr>
            <p:ph type="pic" sz="quarter" idx="14" hasCustomPrompt="1"/>
          </p:nvPr>
        </p:nvSpPr>
        <p:spPr>
          <a:xfrm>
            <a:off x="3695700" y="931164"/>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1" name="Picture Placeholder 11"/>
          <p:cNvSpPr>
            <a:spLocks noGrp="1"/>
          </p:cNvSpPr>
          <p:nvPr>
            <p:ph type="pic" sz="quarter" idx="15" hasCustomPrompt="1"/>
          </p:nvPr>
        </p:nvSpPr>
        <p:spPr>
          <a:xfrm>
            <a:off x="5365750" y="3394964"/>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2" name="Picture Placeholder 11"/>
          <p:cNvSpPr>
            <a:spLocks noGrp="1"/>
          </p:cNvSpPr>
          <p:nvPr>
            <p:ph type="pic" sz="quarter" idx="16" hasCustomPrompt="1"/>
          </p:nvPr>
        </p:nvSpPr>
        <p:spPr>
          <a:xfrm>
            <a:off x="6823569" y="-1261400"/>
            <a:ext cx="1982087" cy="352018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24923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20000" decel="8000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20000" decel="8000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17">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381000" y="341313"/>
            <a:ext cx="4191000" cy="1620837"/>
          </a:xfrm>
          <a:prstGeom prst="rect">
            <a:avLst/>
          </a:prstGeom>
        </p:spPr>
        <p:txBody>
          <a:bodyPr lIns="0" tIns="0" rIns="0" bIns="0" anchor="t"/>
          <a:lstStyle>
            <a:lvl1pPr algn="l">
              <a:defRPr sz="3600">
                <a:solidFill>
                  <a:schemeClr val="bg1"/>
                </a:solidFill>
              </a:defRPr>
            </a:lvl1pPr>
          </a:lstStyle>
          <a:p>
            <a:r>
              <a:rPr lang="en-US" dirty="0" smtClean="0"/>
              <a:t>Click to edit Master title style</a:t>
            </a:r>
            <a:br>
              <a:rPr lang="en-US" dirty="0" smtClean="0"/>
            </a:br>
            <a:endParaRPr lang="en-US" dirty="0"/>
          </a:p>
        </p:txBody>
      </p:sp>
      <p:sp>
        <p:nvSpPr>
          <p:cNvPr id="12" name="Picture Placeholder 11"/>
          <p:cNvSpPr>
            <a:spLocks noGrp="1"/>
          </p:cNvSpPr>
          <p:nvPr>
            <p:ph type="pic" sz="quarter" idx="11" hasCustomPrompt="1"/>
          </p:nvPr>
        </p:nvSpPr>
        <p:spPr>
          <a:xfrm>
            <a:off x="6249798" y="905353"/>
            <a:ext cx="2058832" cy="3385117"/>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89962130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18">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11" hasCustomPrompt="1"/>
          </p:nvPr>
        </p:nvSpPr>
        <p:spPr>
          <a:xfrm>
            <a:off x="3434625" y="1645907"/>
            <a:ext cx="2272930" cy="2852981"/>
          </a:xfrm>
          <a:custGeom>
            <a:avLst/>
            <a:gdLst>
              <a:gd name="connsiteX0" fmla="*/ 12662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2 w 2272930"/>
              <a:gd name="connsiteY5" fmla="*/ 2852981 h 2852981"/>
              <a:gd name="connsiteX6" fmla="*/ 0 w 2272930"/>
              <a:gd name="connsiteY6" fmla="*/ 2840329 h 2852981"/>
              <a:gd name="connsiteX7" fmla="*/ 2110 w 2272930"/>
              <a:gd name="connsiteY7" fmla="*/ 12652 h 2852981"/>
              <a:gd name="connsiteX8" fmla="*/ 12662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2"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2" y="2852981"/>
                  <a:pt x="12662" y="2852981"/>
                  <a:pt x="12662" y="2852981"/>
                </a:cubicBezTo>
                <a:cubicBezTo>
                  <a:pt x="6331" y="2852981"/>
                  <a:pt x="0" y="2846655"/>
                  <a:pt x="0" y="2840329"/>
                </a:cubicBezTo>
                <a:cubicBezTo>
                  <a:pt x="2110" y="12652"/>
                  <a:pt x="2110" y="12652"/>
                  <a:pt x="2110" y="12652"/>
                </a:cubicBezTo>
                <a:cubicBezTo>
                  <a:pt x="2110" y="6326"/>
                  <a:pt x="6331" y="0"/>
                  <a:pt x="12662" y="0"/>
                </a:cubicBez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6755606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19">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4572000" y="883820"/>
            <a:ext cx="4177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4" name="Title 2"/>
          <p:cNvSpPr>
            <a:spLocks noGrp="1"/>
          </p:cNvSpPr>
          <p:nvPr>
            <p:ph type="title" hasCustomPrompt="1"/>
          </p:nvPr>
        </p:nvSpPr>
        <p:spPr>
          <a:xfrm>
            <a:off x="4572000" y="341313"/>
            <a:ext cx="4177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title style</a:t>
            </a:r>
            <a:endParaRPr lang="en-US" dirty="0"/>
          </a:p>
        </p:txBody>
      </p:sp>
      <p:sp>
        <p:nvSpPr>
          <p:cNvPr id="7" name="Picture Placeholder 6"/>
          <p:cNvSpPr>
            <a:spLocks noGrp="1"/>
          </p:cNvSpPr>
          <p:nvPr>
            <p:ph type="pic" sz="quarter" idx="24" hasCustomPrompt="1"/>
          </p:nvPr>
        </p:nvSpPr>
        <p:spPr>
          <a:xfrm>
            <a:off x="1054427" y="793511"/>
            <a:ext cx="2815452" cy="3533955"/>
          </a:xfrm>
          <a:custGeom>
            <a:avLst/>
            <a:gdLst>
              <a:gd name="connsiteX0" fmla="*/ 15685 w 2815452"/>
              <a:gd name="connsiteY0" fmla="*/ 0 h 3533955"/>
              <a:gd name="connsiteX1" fmla="*/ 2802381 w 2815452"/>
              <a:gd name="connsiteY1" fmla="*/ 2612 h 3533955"/>
              <a:gd name="connsiteX2" fmla="*/ 2815452 w 2815452"/>
              <a:gd name="connsiteY2" fmla="*/ 18284 h 3533955"/>
              <a:gd name="connsiteX3" fmla="*/ 2815452 w 2815452"/>
              <a:gd name="connsiteY3" fmla="*/ 3520895 h 3533955"/>
              <a:gd name="connsiteX4" fmla="*/ 2799767 w 2815452"/>
              <a:gd name="connsiteY4" fmla="*/ 3533955 h 3533955"/>
              <a:gd name="connsiteX5" fmla="*/ 15685 w 2815452"/>
              <a:gd name="connsiteY5" fmla="*/ 3533955 h 3533955"/>
              <a:gd name="connsiteX6" fmla="*/ 0 w 2815452"/>
              <a:gd name="connsiteY6" fmla="*/ 3518283 h 3533955"/>
              <a:gd name="connsiteX7" fmla="*/ 2614 w 2815452"/>
              <a:gd name="connsiteY7" fmla="*/ 15672 h 3533955"/>
              <a:gd name="connsiteX8" fmla="*/ 15685 w 2815452"/>
              <a:gd name="connsiteY8" fmla="*/ 0 h 353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452" h="3533955">
                <a:moveTo>
                  <a:pt x="15685" y="0"/>
                </a:moveTo>
                <a:cubicBezTo>
                  <a:pt x="2802381" y="2612"/>
                  <a:pt x="2802381" y="2612"/>
                  <a:pt x="2802381" y="2612"/>
                </a:cubicBezTo>
                <a:cubicBezTo>
                  <a:pt x="2810224" y="2612"/>
                  <a:pt x="2815452" y="7836"/>
                  <a:pt x="2815452" y="18284"/>
                </a:cubicBezTo>
                <a:cubicBezTo>
                  <a:pt x="2815452" y="3520895"/>
                  <a:pt x="2815452" y="3520895"/>
                  <a:pt x="2815452" y="3520895"/>
                </a:cubicBezTo>
                <a:cubicBezTo>
                  <a:pt x="2815452" y="3528731"/>
                  <a:pt x="2807610" y="3533955"/>
                  <a:pt x="2799767" y="3533955"/>
                </a:cubicBezTo>
                <a:cubicBezTo>
                  <a:pt x="15685" y="3533955"/>
                  <a:pt x="15685" y="3533955"/>
                  <a:pt x="15685" y="3533955"/>
                </a:cubicBezTo>
                <a:cubicBezTo>
                  <a:pt x="7842" y="3533955"/>
                  <a:pt x="0" y="3526119"/>
                  <a:pt x="0" y="3518283"/>
                </a:cubicBezTo>
                <a:cubicBezTo>
                  <a:pt x="2614" y="15672"/>
                  <a:pt x="2614" y="15672"/>
                  <a:pt x="2614" y="15672"/>
                </a:cubicBezTo>
                <a:cubicBezTo>
                  <a:pt x="2614" y="7836"/>
                  <a:pt x="7842" y="0"/>
                  <a:pt x="15685" y="0"/>
                </a:cubicBez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2160434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2">
    <p:spTree>
      <p:nvGrpSpPr>
        <p:cNvPr id="1" name=""/>
        <p:cNvGrpSpPr/>
        <p:nvPr/>
      </p:nvGrpSpPr>
      <p:grpSpPr>
        <a:xfrm>
          <a:off x="0" y="0"/>
          <a:ext cx="0" cy="0"/>
          <a:chOff x="0" y="0"/>
          <a:chExt cx="0" cy="0"/>
        </a:xfrm>
      </p:grpSpPr>
      <p:sp>
        <p:nvSpPr>
          <p:cNvPr id="17" name="Picture Placeholder 16"/>
          <p:cNvSpPr>
            <a:spLocks noGrp="1"/>
          </p:cNvSpPr>
          <p:nvPr>
            <p:ph type="pic" sz="quarter" idx="13" hasCustomPrompt="1"/>
          </p:nvPr>
        </p:nvSpPr>
        <p:spPr>
          <a:xfrm>
            <a:off x="0" y="0"/>
            <a:ext cx="6253314" cy="3759541"/>
          </a:xfrm>
          <a:custGeom>
            <a:avLst/>
            <a:gdLst>
              <a:gd name="connsiteX0" fmla="*/ 0 w 6253314"/>
              <a:gd name="connsiteY0" fmla="*/ 0 h 3759541"/>
              <a:gd name="connsiteX1" fmla="*/ 6253314 w 6253314"/>
              <a:gd name="connsiteY1" fmla="*/ 0 h 3759541"/>
              <a:gd name="connsiteX2" fmla="*/ 0 w 6253314"/>
              <a:gd name="connsiteY2" fmla="*/ 3759541 h 3759541"/>
            </a:gdLst>
            <a:ahLst/>
            <a:cxnLst>
              <a:cxn ang="0">
                <a:pos x="connsiteX0" y="connsiteY0"/>
              </a:cxn>
              <a:cxn ang="0">
                <a:pos x="connsiteX1" y="connsiteY1"/>
              </a:cxn>
              <a:cxn ang="0">
                <a:pos x="connsiteX2" y="connsiteY2"/>
              </a:cxn>
            </a:cxnLst>
            <a:rect l="l" t="t" r="r" b="b"/>
            <a:pathLst>
              <a:path w="6253314" h="3759541">
                <a:moveTo>
                  <a:pt x="0" y="0"/>
                </a:moveTo>
                <a:lnTo>
                  <a:pt x="6253314" y="0"/>
                </a:lnTo>
                <a:lnTo>
                  <a:pt x="0" y="3759541"/>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20" name="Picture Placeholder 20"/>
          <p:cNvSpPr>
            <a:spLocks noGrp="1"/>
          </p:cNvSpPr>
          <p:nvPr>
            <p:ph type="pic" sz="quarter" idx="12" hasCustomPrompt="1"/>
          </p:nvPr>
        </p:nvSpPr>
        <p:spPr>
          <a:xfrm rot="745871">
            <a:off x="1416215" y="1242957"/>
            <a:ext cx="1779052" cy="3077242"/>
          </a:xfrm>
          <a:custGeom>
            <a:avLst/>
            <a:gdLst>
              <a:gd name="connsiteX0" fmla="*/ 0 w 4242892"/>
              <a:gd name="connsiteY0" fmla="*/ 0 h 2635114"/>
              <a:gd name="connsiteX1" fmla="*/ 4242892 w 4242892"/>
              <a:gd name="connsiteY1" fmla="*/ 0 h 2635114"/>
              <a:gd name="connsiteX2" fmla="*/ 4242892 w 4242892"/>
              <a:gd name="connsiteY2" fmla="*/ 2635114 h 2635114"/>
              <a:gd name="connsiteX3" fmla="*/ 0 w 4242892"/>
              <a:gd name="connsiteY3" fmla="*/ 2635114 h 2635114"/>
            </a:gdLst>
            <a:ahLst/>
            <a:cxnLst>
              <a:cxn ang="0">
                <a:pos x="connsiteX0" y="connsiteY0"/>
              </a:cxn>
              <a:cxn ang="0">
                <a:pos x="connsiteX1" y="connsiteY1"/>
              </a:cxn>
              <a:cxn ang="0">
                <a:pos x="connsiteX2" y="connsiteY2"/>
              </a:cxn>
              <a:cxn ang="0">
                <a:pos x="connsiteX3" y="connsiteY3"/>
              </a:cxn>
            </a:cxnLst>
            <a:rect l="l" t="t" r="r" b="b"/>
            <a:pathLst>
              <a:path w="4242892" h="2635114">
                <a:moveTo>
                  <a:pt x="0" y="0"/>
                </a:moveTo>
                <a:lnTo>
                  <a:pt x="4242892" y="0"/>
                </a:lnTo>
                <a:lnTo>
                  <a:pt x="4242892" y="2635114"/>
                </a:lnTo>
                <a:lnTo>
                  <a:pt x="0" y="2635114"/>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8859436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20">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9" name="Picture Placeholder 8"/>
          <p:cNvSpPr>
            <a:spLocks noGrp="1"/>
          </p:cNvSpPr>
          <p:nvPr>
            <p:ph type="pic" sz="quarter" idx="11" hasCustomPrompt="1"/>
          </p:nvPr>
        </p:nvSpPr>
        <p:spPr>
          <a:xfrm>
            <a:off x="5192572" y="1812534"/>
            <a:ext cx="3189777" cy="2563371"/>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08722457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21">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8" name="Picture Placeholder 8"/>
          <p:cNvSpPr>
            <a:spLocks noGrp="1"/>
          </p:cNvSpPr>
          <p:nvPr>
            <p:ph type="pic" sz="quarter" idx="11" hasCustomPrompt="1"/>
          </p:nvPr>
        </p:nvSpPr>
        <p:spPr>
          <a:xfrm rot="3525151">
            <a:off x="1051068" y="1383004"/>
            <a:ext cx="2772711" cy="2653001"/>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 name="connsiteX0" fmla="*/ 0 w 3189777"/>
              <a:gd name="connsiteY0" fmla="*/ 624383 h 3187754"/>
              <a:gd name="connsiteX1" fmla="*/ 3095111 w 3189777"/>
              <a:gd name="connsiteY1" fmla="*/ 0 h 3187754"/>
              <a:gd name="connsiteX2" fmla="*/ 3189777 w 3189777"/>
              <a:gd name="connsiteY2" fmla="*/ 3187754 h 3187754"/>
              <a:gd name="connsiteX3" fmla="*/ 0 w 3189777"/>
              <a:gd name="connsiteY3" fmla="*/ 3187754 h 3187754"/>
              <a:gd name="connsiteX4" fmla="*/ 0 w 3189777"/>
              <a:gd name="connsiteY4" fmla="*/ 624383 h 3187754"/>
              <a:gd name="connsiteX0" fmla="*/ 0 w 3252257"/>
              <a:gd name="connsiteY0" fmla="*/ 624383 h 3187754"/>
              <a:gd name="connsiteX1" fmla="*/ 3095111 w 3252257"/>
              <a:gd name="connsiteY1" fmla="*/ 0 h 3187754"/>
              <a:gd name="connsiteX2" fmla="*/ 3252256 w 3252257"/>
              <a:gd name="connsiteY2" fmla="*/ 2311328 h 3187754"/>
              <a:gd name="connsiteX3" fmla="*/ 0 w 3252257"/>
              <a:gd name="connsiteY3" fmla="*/ 3187754 h 3187754"/>
              <a:gd name="connsiteX4" fmla="*/ 0 w 3252257"/>
              <a:gd name="connsiteY4" fmla="*/ 624383 h 3187754"/>
              <a:gd name="connsiteX0" fmla="*/ 284016 w 3536271"/>
              <a:gd name="connsiteY0" fmla="*/ 624383 h 2636691"/>
              <a:gd name="connsiteX1" fmla="*/ 3379127 w 3536271"/>
              <a:gd name="connsiteY1" fmla="*/ 0 h 2636691"/>
              <a:gd name="connsiteX2" fmla="*/ 3536272 w 3536271"/>
              <a:gd name="connsiteY2" fmla="*/ 2311328 h 2636691"/>
              <a:gd name="connsiteX3" fmla="*/ 1 w 3536271"/>
              <a:gd name="connsiteY3" fmla="*/ 2636691 h 2636691"/>
              <a:gd name="connsiteX4" fmla="*/ 284016 w 3536271"/>
              <a:gd name="connsiteY4" fmla="*/ 624383 h 2636691"/>
              <a:gd name="connsiteX0" fmla="*/ 277091 w 3529347"/>
              <a:gd name="connsiteY0" fmla="*/ 624383 h 2639985"/>
              <a:gd name="connsiteX1" fmla="*/ 3372202 w 3529347"/>
              <a:gd name="connsiteY1" fmla="*/ 0 h 2639985"/>
              <a:gd name="connsiteX2" fmla="*/ 3529347 w 3529347"/>
              <a:gd name="connsiteY2" fmla="*/ 2311328 h 2639985"/>
              <a:gd name="connsiteX3" fmla="*/ 0 w 3529347"/>
              <a:gd name="connsiteY3" fmla="*/ 2639985 h 2639985"/>
              <a:gd name="connsiteX4" fmla="*/ 277091 w 3529347"/>
              <a:gd name="connsiteY4" fmla="*/ 624383 h 2639985"/>
              <a:gd name="connsiteX0" fmla="*/ 286970 w 3529347"/>
              <a:gd name="connsiteY0" fmla="*/ 599374 h 2639985"/>
              <a:gd name="connsiteX1" fmla="*/ 3372202 w 3529347"/>
              <a:gd name="connsiteY1" fmla="*/ 0 h 2639985"/>
              <a:gd name="connsiteX2" fmla="*/ 3529347 w 3529347"/>
              <a:gd name="connsiteY2" fmla="*/ 2311328 h 2639985"/>
              <a:gd name="connsiteX3" fmla="*/ 0 w 3529347"/>
              <a:gd name="connsiteY3" fmla="*/ 2639985 h 2639985"/>
              <a:gd name="connsiteX4" fmla="*/ 286970 w 3529347"/>
              <a:gd name="connsiteY4" fmla="*/ 599374 h 2639985"/>
              <a:gd name="connsiteX0" fmla="*/ 286970 w 3529347"/>
              <a:gd name="connsiteY0" fmla="*/ 612390 h 2653001"/>
              <a:gd name="connsiteX1" fmla="*/ 3385826 w 3529347"/>
              <a:gd name="connsiteY1" fmla="*/ 0 h 2653001"/>
              <a:gd name="connsiteX2" fmla="*/ 3529347 w 3529347"/>
              <a:gd name="connsiteY2" fmla="*/ 2324344 h 2653001"/>
              <a:gd name="connsiteX3" fmla="*/ 0 w 3529347"/>
              <a:gd name="connsiteY3" fmla="*/ 2653001 h 2653001"/>
              <a:gd name="connsiteX4" fmla="*/ 286970 w 3529347"/>
              <a:gd name="connsiteY4" fmla="*/ 612390 h 2653001"/>
              <a:gd name="connsiteX0" fmla="*/ 286970 w 3536115"/>
              <a:gd name="connsiteY0" fmla="*/ 612390 h 2653001"/>
              <a:gd name="connsiteX1" fmla="*/ 3385826 w 3536115"/>
              <a:gd name="connsiteY1" fmla="*/ 0 h 2653001"/>
              <a:gd name="connsiteX2" fmla="*/ 3536115 w 3536115"/>
              <a:gd name="connsiteY2" fmla="*/ 2324779 h 2653001"/>
              <a:gd name="connsiteX3" fmla="*/ 0 w 3536115"/>
              <a:gd name="connsiteY3" fmla="*/ 2653001 h 2653001"/>
              <a:gd name="connsiteX4" fmla="*/ 286970 w 3536115"/>
              <a:gd name="connsiteY4" fmla="*/ 612390 h 2653001"/>
              <a:gd name="connsiteX0" fmla="*/ 277050 w 3536115"/>
              <a:gd name="connsiteY0" fmla="*/ 616027 h 2653001"/>
              <a:gd name="connsiteX1" fmla="*/ 3385826 w 3536115"/>
              <a:gd name="connsiteY1" fmla="*/ 0 h 2653001"/>
              <a:gd name="connsiteX2" fmla="*/ 3536115 w 3536115"/>
              <a:gd name="connsiteY2" fmla="*/ 2324779 h 2653001"/>
              <a:gd name="connsiteX3" fmla="*/ 0 w 3536115"/>
              <a:gd name="connsiteY3" fmla="*/ 2653001 h 2653001"/>
              <a:gd name="connsiteX4" fmla="*/ 277050 w 3536115"/>
              <a:gd name="connsiteY4" fmla="*/ 616027 h 265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115" h="2653001">
                <a:moveTo>
                  <a:pt x="277050" y="616027"/>
                </a:moveTo>
                <a:lnTo>
                  <a:pt x="3385826" y="0"/>
                </a:lnTo>
                <a:lnTo>
                  <a:pt x="3536115" y="2324779"/>
                </a:lnTo>
                <a:lnTo>
                  <a:pt x="0" y="2653001"/>
                </a:lnTo>
                <a:lnTo>
                  <a:pt x="277050" y="616027"/>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52767148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22">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11" hasCustomPrompt="1"/>
          </p:nvPr>
        </p:nvSpPr>
        <p:spPr>
          <a:xfrm>
            <a:off x="462825" y="1645907"/>
            <a:ext cx="2272930" cy="2852981"/>
          </a:xfrm>
          <a:custGeom>
            <a:avLst/>
            <a:gdLst>
              <a:gd name="connsiteX0" fmla="*/ 12663 w 2272930"/>
              <a:gd name="connsiteY0" fmla="*/ 0 h 2852981"/>
              <a:gd name="connsiteX1" fmla="*/ 2262378 w 2272930"/>
              <a:gd name="connsiteY1" fmla="*/ 2109 h 2852981"/>
              <a:gd name="connsiteX2" fmla="*/ 2272930 w 2272930"/>
              <a:gd name="connsiteY2" fmla="*/ 14760 h 2852981"/>
              <a:gd name="connsiteX3" fmla="*/ 2272930 w 2272930"/>
              <a:gd name="connsiteY3" fmla="*/ 2842438 h 2852981"/>
              <a:gd name="connsiteX4" fmla="*/ 2260268 w 2272930"/>
              <a:gd name="connsiteY4" fmla="*/ 2852981 h 2852981"/>
              <a:gd name="connsiteX5" fmla="*/ 12663 w 2272930"/>
              <a:gd name="connsiteY5" fmla="*/ 2852981 h 2852981"/>
              <a:gd name="connsiteX6" fmla="*/ 0 w 2272930"/>
              <a:gd name="connsiteY6" fmla="*/ 2840329 h 2852981"/>
              <a:gd name="connsiteX7" fmla="*/ 2110 w 2272930"/>
              <a:gd name="connsiteY7" fmla="*/ 12652 h 2852981"/>
              <a:gd name="connsiteX8" fmla="*/ 12663 w 2272930"/>
              <a:gd name="connsiteY8" fmla="*/ 0 h 285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930" h="2852981">
                <a:moveTo>
                  <a:pt x="12663" y="0"/>
                </a:moveTo>
                <a:cubicBezTo>
                  <a:pt x="2262378" y="2109"/>
                  <a:pt x="2262378" y="2109"/>
                  <a:pt x="2262378" y="2109"/>
                </a:cubicBezTo>
                <a:cubicBezTo>
                  <a:pt x="2268709" y="2109"/>
                  <a:pt x="2272930" y="6326"/>
                  <a:pt x="2272930" y="14760"/>
                </a:cubicBezTo>
                <a:cubicBezTo>
                  <a:pt x="2272930" y="2842438"/>
                  <a:pt x="2272930" y="2842438"/>
                  <a:pt x="2272930" y="2842438"/>
                </a:cubicBezTo>
                <a:cubicBezTo>
                  <a:pt x="2272930" y="2848764"/>
                  <a:pt x="2266599" y="2852981"/>
                  <a:pt x="2260268" y="2852981"/>
                </a:cubicBezTo>
                <a:cubicBezTo>
                  <a:pt x="12663" y="2852981"/>
                  <a:pt x="12663" y="2852981"/>
                  <a:pt x="12663" y="2852981"/>
                </a:cubicBezTo>
                <a:cubicBezTo>
                  <a:pt x="6331" y="2852981"/>
                  <a:pt x="0" y="2846655"/>
                  <a:pt x="0" y="2840329"/>
                </a:cubicBezTo>
                <a:cubicBezTo>
                  <a:pt x="2110" y="12652"/>
                  <a:pt x="2110" y="12652"/>
                  <a:pt x="2110" y="12652"/>
                </a:cubicBezTo>
                <a:cubicBezTo>
                  <a:pt x="2110" y="6326"/>
                  <a:pt x="6331" y="0"/>
                  <a:pt x="12663" y="0"/>
                </a:cubicBez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3" name="Picture Placeholder 12"/>
          <p:cNvSpPr>
            <a:spLocks noGrp="1"/>
          </p:cNvSpPr>
          <p:nvPr>
            <p:ph type="pic" sz="quarter" idx="12" hasCustomPrompt="1"/>
          </p:nvPr>
        </p:nvSpPr>
        <p:spPr>
          <a:xfrm>
            <a:off x="2406377" y="2689064"/>
            <a:ext cx="1172104" cy="1924995"/>
          </a:xfrm>
          <a:custGeom>
            <a:avLst/>
            <a:gdLst>
              <a:gd name="connsiteX0" fmla="*/ 1172104 w 1172104"/>
              <a:gd name="connsiteY0" fmla="*/ 0 h 1924995"/>
              <a:gd name="connsiteX1" fmla="*/ 1172104 w 1172104"/>
              <a:gd name="connsiteY1" fmla="*/ 1924995 h 1924995"/>
              <a:gd name="connsiteX2" fmla="*/ 0 w 1172104"/>
              <a:gd name="connsiteY2" fmla="*/ 1924995 h 1924995"/>
              <a:gd name="connsiteX3" fmla="*/ 0 w 1172104"/>
              <a:gd name="connsiteY3" fmla="*/ 1880 h 1924995"/>
            </a:gdLst>
            <a:ahLst/>
            <a:cxnLst>
              <a:cxn ang="0">
                <a:pos x="connsiteX0" y="connsiteY0"/>
              </a:cxn>
              <a:cxn ang="0">
                <a:pos x="connsiteX1" y="connsiteY1"/>
              </a:cxn>
              <a:cxn ang="0">
                <a:pos x="connsiteX2" y="connsiteY2"/>
              </a:cxn>
              <a:cxn ang="0">
                <a:pos x="connsiteX3" y="connsiteY3"/>
              </a:cxn>
            </a:cxnLst>
            <a:rect l="l" t="t" r="r" b="b"/>
            <a:pathLst>
              <a:path w="1172104" h="1924995">
                <a:moveTo>
                  <a:pt x="1172104" y="0"/>
                </a:moveTo>
                <a:lnTo>
                  <a:pt x="1172104" y="1924995"/>
                </a:lnTo>
                <a:lnTo>
                  <a:pt x="0" y="1924995"/>
                </a:lnTo>
                <a:lnTo>
                  <a:pt x="0" y="1880"/>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9403341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23">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9144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4" name="Picture Placeholder 8"/>
          <p:cNvSpPr>
            <a:spLocks noGrp="1"/>
          </p:cNvSpPr>
          <p:nvPr>
            <p:ph type="pic" sz="quarter" idx="12" hasCustomPrompt="1"/>
          </p:nvPr>
        </p:nvSpPr>
        <p:spPr>
          <a:xfrm>
            <a:off x="4660900" y="1028700"/>
            <a:ext cx="3621088" cy="2692400"/>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bg1">
              <a:lumMod val="95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96696617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24">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13" name="Picture Placeholder 12"/>
          <p:cNvSpPr>
            <a:spLocks noGrp="1"/>
          </p:cNvSpPr>
          <p:nvPr>
            <p:ph type="pic" sz="quarter" idx="11" hasCustomPrompt="1"/>
          </p:nvPr>
        </p:nvSpPr>
        <p:spPr>
          <a:xfrm>
            <a:off x="7100328" y="2375890"/>
            <a:ext cx="1327764" cy="1467632"/>
          </a:xfrm>
          <a:custGeom>
            <a:avLst/>
            <a:gdLst>
              <a:gd name="connsiteX0" fmla="*/ 0 w 1327764"/>
              <a:gd name="connsiteY0" fmla="*/ 0 h 1467632"/>
              <a:gd name="connsiteX1" fmla="*/ 1327764 w 1327764"/>
              <a:gd name="connsiteY1" fmla="*/ 0 h 1467632"/>
              <a:gd name="connsiteX2" fmla="*/ 1327764 w 1327764"/>
              <a:gd name="connsiteY2" fmla="*/ 1467632 h 1467632"/>
              <a:gd name="connsiteX3" fmla="*/ 0 w 1327764"/>
              <a:gd name="connsiteY3" fmla="*/ 1467632 h 1467632"/>
            </a:gdLst>
            <a:ahLst/>
            <a:cxnLst>
              <a:cxn ang="0">
                <a:pos x="connsiteX0" y="connsiteY0"/>
              </a:cxn>
              <a:cxn ang="0">
                <a:pos x="connsiteX1" y="connsiteY1"/>
              </a:cxn>
              <a:cxn ang="0">
                <a:pos x="connsiteX2" y="connsiteY2"/>
              </a:cxn>
              <a:cxn ang="0">
                <a:pos x="connsiteX3" y="connsiteY3"/>
              </a:cxn>
            </a:cxnLst>
            <a:rect l="l" t="t" r="r" b="b"/>
            <a:pathLst>
              <a:path w="1327764" h="1467632">
                <a:moveTo>
                  <a:pt x="0" y="0"/>
                </a:moveTo>
                <a:lnTo>
                  <a:pt x="1327764" y="0"/>
                </a:lnTo>
                <a:lnTo>
                  <a:pt x="1327764" y="1467632"/>
                </a:lnTo>
                <a:lnTo>
                  <a:pt x="0" y="1467632"/>
                </a:lnTo>
                <a:close/>
              </a:path>
            </a:pathLst>
          </a:custGeom>
          <a:solidFill>
            <a:schemeClr val="tx2">
              <a:lumMod val="10000"/>
              <a:lumOff val="90000"/>
            </a:schemeClr>
          </a:solidFill>
          <a:ln w="19050">
            <a:noFill/>
          </a:ln>
        </p:spPr>
        <p:txBody>
          <a:bodyPr wrap="square" lIns="0" tIns="0" rIns="0" bIns="45720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2" name="Picture Placeholder 11"/>
          <p:cNvSpPr>
            <a:spLocks noGrp="1"/>
          </p:cNvSpPr>
          <p:nvPr>
            <p:ph type="pic" sz="quarter" idx="12" hasCustomPrompt="1"/>
          </p:nvPr>
        </p:nvSpPr>
        <p:spPr>
          <a:xfrm>
            <a:off x="613294" y="2375890"/>
            <a:ext cx="1327764" cy="1467632"/>
          </a:xfrm>
          <a:custGeom>
            <a:avLst/>
            <a:gdLst>
              <a:gd name="connsiteX0" fmla="*/ 0 w 1327764"/>
              <a:gd name="connsiteY0" fmla="*/ 0 h 1467632"/>
              <a:gd name="connsiteX1" fmla="*/ 1327764 w 1327764"/>
              <a:gd name="connsiteY1" fmla="*/ 0 h 1467632"/>
              <a:gd name="connsiteX2" fmla="*/ 1327764 w 1327764"/>
              <a:gd name="connsiteY2" fmla="*/ 1467632 h 1467632"/>
              <a:gd name="connsiteX3" fmla="*/ 0 w 1327764"/>
              <a:gd name="connsiteY3" fmla="*/ 1467632 h 1467632"/>
            </a:gdLst>
            <a:ahLst/>
            <a:cxnLst>
              <a:cxn ang="0">
                <a:pos x="connsiteX0" y="connsiteY0"/>
              </a:cxn>
              <a:cxn ang="0">
                <a:pos x="connsiteX1" y="connsiteY1"/>
              </a:cxn>
              <a:cxn ang="0">
                <a:pos x="connsiteX2" y="connsiteY2"/>
              </a:cxn>
              <a:cxn ang="0">
                <a:pos x="connsiteX3" y="connsiteY3"/>
              </a:cxn>
            </a:cxnLst>
            <a:rect l="l" t="t" r="r" b="b"/>
            <a:pathLst>
              <a:path w="1327764" h="1467632">
                <a:moveTo>
                  <a:pt x="0" y="0"/>
                </a:moveTo>
                <a:lnTo>
                  <a:pt x="1327764" y="0"/>
                </a:lnTo>
                <a:lnTo>
                  <a:pt x="1327764" y="1467632"/>
                </a:lnTo>
                <a:lnTo>
                  <a:pt x="0" y="1467632"/>
                </a:lnTo>
                <a:close/>
              </a:path>
            </a:pathLst>
          </a:custGeom>
          <a:solidFill>
            <a:schemeClr val="tx2">
              <a:lumMod val="10000"/>
              <a:lumOff val="90000"/>
            </a:schemeClr>
          </a:solidFill>
          <a:ln w="19050">
            <a:noFill/>
          </a:ln>
        </p:spPr>
        <p:txBody>
          <a:bodyPr wrap="square" lIns="0" tIns="0" rIns="0" bIns="45720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06250247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27">
    <p:spTree>
      <p:nvGrpSpPr>
        <p:cNvPr id="1" name=""/>
        <p:cNvGrpSpPr/>
        <p:nvPr/>
      </p:nvGrpSpPr>
      <p:grpSpPr>
        <a:xfrm>
          <a:off x="0" y="0"/>
          <a:ext cx="0" cy="0"/>
          <a:chOff x="0" y="0"/>
          <a:chExt cx="0" cy="0"/>
        </a:xfrm>
      </p:grpSpPr>
      <p:sp>
        <p:nvSpPr>
          <p:cNvPr id="17" name="Picture Placeholder 16"/>
          <p:cNvSpPr>
            <a:spLocks noGrp="1"/>
          </p:cNvSpPr>
          <p:nvPr>
            <p:ph type="pic" sz="quarter" idx="12" hasCustomPrompt="1"/>
          </p:nvPr>
        </p:nvSpPr>
        <p:spPr>
          <a:xfrm>
            <a:off x="7437484" y="2479512"/>
            <a:ext cx="1074464" cy="1251299"/>
          </a:xfrm>
          <a:custGeom>
            <a:avLst/>
            <a:gdLst>
              <a:gd name="connsiteX0" fmla="*/ 0 w 1074464"/>
              <a:gd name="connsiteY0" fmla="*/ 0 h 1251299"/>
              <a:gd name="connsiteX1" fmla="*/ 1074464 w 1074464"/>
              <a:gd name="connsiteY1" fmla="*/ 0 h 1251299"/>
              <a:gd name="connsiteX2" fmla="*/ 1074464 w 1074464"/>
              <a:gd name="connsiteY2" fmla="*/ 1251299 h 1251299"/>
              <a:gd name="connsiteX3" fmla="*/ 0 w 1074464"/>
              <a:gd name="connsiteY3" fmla="*/ 1251299 h 1251299"/>
            </a:gdLst>
            <a:ahLst/>
            <a:cxnLst>
              <a:cxn ang="0">
                <a:pos x="connsiteX0" y="connsiteY0"/>
              </a:cxn>
              <a:cxn ang="0">
                <a:pos x="connsiteX1" y="connsiteY1"/>
              </a:cxn>
              <a:cxn ang="0">
                <a:pos x="connsiteX2" y="connsiteY2"/>
              </a:cxn>
              <a:cxn ang="0">
                <a:pos x="connsiteX3" y="connsiteY3"/>
              </a:cxn>
            </a:cxnLst>
            <a:rect l="l" t="t" r="r" b="b"/>
            <a:pathLst>
              <a:path w="1074464" h="1251299">
                <a:moveTo>
                  <a:pt x="0" y="0"/>
                </a:moveTo>
                <a:lnTo>
                  <a:pt x="1074464" y="0"/>
                </a:lnTo>
                <a:lnTo>
                  <a:pt x="1074464" y="1251299"/>
                </a:lnTo>
                <a:lnTo>
                  <a:pt x="0" y="1251299"/>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7"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8"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14" name="Picture Placeholder 13"/>
          <p:cNvSpPr>
            <a:spLocks noGrp="1"/>
          </p:cNvSpPr>
          <p:nvPr>
            <p:ph type="pic" sz="quarter" idx="11" hasCustomPrompt="1"/>
          </p:nvPr>
        </p:nvSpPr>
        <p:spPr>
          <a:xfrm>
            <a:off x="5875446" y="2301708"/>
            <a:ext cx="1396182" cy="1625964"/>
          </a:xfrm>
          <a:custGeom>
            <a:avLst/>
            <a:gdLst>
              <a:gd name="connsiteX0" fmla="*/ 0 w 1396182"/>
              <a:gd name="connsiteY0" fmla="*/ 0 h 1625964"/>
              <a:gd name="connsiteX1" fmla="*/ 1396182 w 1396182"/>
              <a:gd name="connsiteY1" fmla="*/ 0 h 1625964"/>
              <a:gd name="connsiteX2" fmla="*/ 1396182 w 1396182"/>
              <a:gd name="connsiteY2" fmla="*/ 1625964 h 1625964"/>
              <a:gd name="connsiteX3" fmla="*/ 0 w 1396182"/>
              <a:gd name="connsiteY3" fmla="*/ 1625964 h 1625964"/>
            </a:gdLst>
            <a:ahLst/>
            <a:cxnLst>
              <a:cxn ang="0">
                <a:pos x="connsiteX0" y="connsiteY0"/>
              </a:cxn>
              <a:cxn ang="0">
                <a:pos x="connsiteX1" y="connsiteY1"/>
              </a:cxn>
              <a:cxn ang="0">
                <a:pos x="connsiteX2" y="connsiteY2"/>
              </a:cxn>
              <a:cxn ang="0">
                <a:pos x="connsiteX3" y="connsiteY3"/>
              </a:cxn>
            </a:cxnLst>
            <a:rect l="l" t="t" r="r" b="b"/>
            <a:pathLst>
              <a:path w="1396182" h="1625964">
                <a:moveTo>
                  <a:pt x="0" y="0"/>
                </a:moveTo>
                <a:lnTo>
                  <a:pt x="1396182" y="0"/>
                </a:lnTo>
                <a:lnTo>
                  <a:pt x="1396182" y="1625964"/>
                </a:lnTo>
                <a:lnTo>
                  <a:pt x="0" y="1625964"/>
                </a:lnTo>
                <a:close/>
              </a:path>
            </a:pathLst>
          </a:custGeom>
          <a:solidFill>
            <a:schemeClr val="tx2">
              <a:lumMod val="10000"/>
              <a:lumOff val="90000"/>
            </a:schemeClr>
          </a:solidFill>
          <a:ln w="19050">
            <a:noFill/>
          </a:ln>
        </p:spPr>
        <p:txBody>
          <a:bodyPr wrap="square" lIns="0" tIns="0" rIns="0" bIns="45720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71578357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28">
    <p:spTree>
      <p:nvGrpSpPr>
        <p:cNvPr id="1" name=""/>
        <p:cNvGrpSpPr/>
        <p:nvPr/>
      </p:nvGrpSpPr>
      <p:grpSpPr>
        <a:xfrm>
          <a:off x="0" y="0"/>
          <a:ext cx="0" cy="0"/>
          <a:chOff x="0" y="0"/>
          <a:chExt cx="0" cy="0"/>
        </a:xfrm>
      </p:grpSpPr>
      <p:sp>
        <p:nvSpPr>
          <p:cNvPr id="17" name="Picture Placeholder 16"/>
          <p:cNvSpPr>
            <a:spLocks noGrp="1"/>
          </p:cNvSpPr>
          <p:nvPr>
            <p:ph type="pic" sz="quarter" idx="24" hasCustomPrompt="1"/>
          </p:nvPr>
        </p:nvSpPr>
        <p:spPr>
          <a:xfrm>
            <a:off x="2291814" y="1004262"/>
            <a:ext cx="1941071" cy="3187902"/>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3" name="Text Placeholder 3"/>
          <p:cNvSpPr>
            <a:spLocks noGrp="1"/>
          </p:cNvSpPr>
          <p:nvPr>
            <p:ph type="body" sz="half" idx="2" hasCustomPrompt="1"/>
          </p:nvPr>
        </p:nvSpPr>
        <p:spPr>
          <a:xfrm>
            <a:off x="4572000" y="883820"/>
            <a:ext cx="4177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4" name="Title 2"/>
          <p:cNvSpPr>
            <a:spLocks noGrp="1"/>
          </p:cNvSpPr>
          <p:nvPr>
            <p:ph type="title" hasCustomPrompt="1"/>
          </p:nvPr>
        </p:nvSpPr>
        <p:spPr>
          <a:xfrm>
            <a:off x="4572000" y="341313"/>
            <a:ext cx="4177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59692365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29">
    <p:spTree>
      <p:nvGrpSpPr>
        <p:cNvPr id="1" name=""/>
        <p:cNvGrpSpPr/>
        <p:nvPr/>
      </p:nvGrpSpPr>
      <p:grpSpPr>
        <a:xfrm>
          <a:off x="0" y="0"/>
          <a:ext cx="0" cy="0"/>
          <a:chOff x="0" y="0"/>
          <a:chExt cx="0" cy="0"/>
        </a:xfrm>
      </p:grpSpPr>
      <p:sp>
        <p:nvSpPr>
          <p:cNvPr id="6" name="Picture Placeholder 16"/>
          <p:cNvSpPr>
            <a:spLocks noGrp="1"/>
          </p:cNvSpPr>
          <p:nvPr>
            <p:ph type="pic" sz="quarter" idx="25" hasCustomPrompt="1"/>
          </p:nvPr>
        </p:nvSpPr>
        <p:spPr>
          <a:xfrm>
            <a:off x="3262349" y="-1"/>
            <a:ext cx="5881651" cy="5143499"/>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21" name="Picture Placeholder 16"/>
          <p:cNvSpPr>
            <a:spLocks noGrp="1"/>
          </p:cNvSpPr>
          <p:nvPr>
            <p:ph type="pic" sz="quarter" idx="24" hasCustomPrompt="1"/>
          </p:nvPr>
        </p:nvSpPr>
        <p:spPr>
          <a:xfrm>
            <a:off x="3845783" y="1004262"/>
            <a:ext cx="1941071" cy="3187902"/>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7335757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30">
    <p:spTree>
      <p:nvGrpSpPr>
        <p:cNvPr id="1" name=""/>
        <p:cNvGrpSpPr/>
        <p:nvPr/>
      </p:nvGrpSpPr>
      <p:grpSpPr>
        <a:xfrm>
          <a:off x="0" y="0"/>
          <a:ext cx="0" cy="0"/>
          <a:chOff x="0" y="0"/>
          <a:chExt cx="0" cy="0"/>
        </a:xfrm>
      </p:grpSpPr>
      <p:sp>
        <p:nvSpPr>
          <p:cNvPr id="20" name="Picture Placeholder 19"/>
          <p:cNvSpPr>
            <a:spLocks noGrp="1"/>
          </p:cNvSpPr>
          <p:nvPr>
            <p:ph type="pic" sz="quarter" idx="24" hasCustomPrompt="1"/>
          </p:nvPr>
        </p:nvSpPr>
        <p:spPr>
          <a:xfrm>
            <a:off x="613324" y="891302"/>
            <a:ext cx="2078630" cy="3413822"/>
          </a:xfrm>
          <a:custGeom>
            <a:avLst/>
            <a:gdLst>
              <a:gd name="connsiteX0" fmla="*/ 2078630 w 2078630"/>
              <a:gd name="connsiteY0" fmla="*/ 0 h 3413822"/>
              <a:gd name="connsiteX1" fmla="*/ 2078630 w 2078630"/>
              <a:gd name="connsiteY1" fmla="*/ 3413822 h 3413822"/>
              <a:gd name="connsiteX2" fmla="*/ 0 w 2078630"/>
              <a:gd name="connsiteY2" fmla="*/ 3413822 h 3413822"/>
              <a:gd name="connsiteX3" fmla="*/ 0 w 2078630"/>
              <a:gd name="connsiteY3" fmla="*/ 3334 h 3413822"/>
            </a:gdLst>
            <a:ahLst/>
            <a:cxnLst>
              <a:cxn ang="0">
                <a:pos x="connsiteX0" y="connsiteY0"/>
              </a:cxn>
              <a:cxn ang="0">
                <a:pos x="connsiteX1" y="connsiteY1"/>
              </a:cxn>
              <a:cxn ang="0">
                <a:pos x="connsiteX2" y="connsiteY2"/>
              </a:cxn>
              <a:cxn ang="0">
                <a:pos x="connsiteX3" y="connsiteY3"/>
              </a:cxn>
            </a:cxnLst>
            <a:rect l="l" t="t" r="r" b="b"/>
            <a:pathLst>
              <a:path w="2078630" h="3413822">
                <a:moveTo>
                  <a:pt x="2078630" y="0"/>
                </a:moveTo>
                <a:lnTo>
                  <a:pt x="2078630" y="3413822"/>
                </a:lnTo>
                <a:lnTo>
                  <a:pt x="0" y="3413822"/>
                </a:lnTo>
                <a:lnTo>
                  <a:pt x="0" y="3334"/>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46589586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31">
    <p:spTree>
      <p:nvGrpSpPr>
        <p:cNvPr id="1" name=""/>
        <p:cNvGrpSpPr/>
        <p:nvPr/>
      </p:nvGrpSpPr>
      <p:grpSpPr>
        <a:xfrm>
          <a:off x="0" y="0"/>
          <a:ext cx="0" cy="0"/>
          <a:chOff x="0" y="0"/>
          <a:chExt cx="0" cy="0"/>
        </a:xfrm>
      </p:grpSpPr>
      <p:sp>
        <p:nvSpPr>
          <p:cNvPr id="18" name="Picture Placeholder 17"/>
          <p:cNvSpPr>
            <a:spLocks noGrp="1"/>
          </p:cNvSpPr>
          <p:nvPr>
            <p:ph type="pic" sz="quarter" idx="24" hasCustomPrompt="1"/>
          </p:nvPr>
        </p:nvSpPr>
        <p:spPr>
          <a:xfrm>
            <a:off x="627458" y="975434"/>
            <a:ext cx="2379439" cy="3907851"/>
          </a:xfrm>
          <a:custGeom>
            <a:avLst/>
            <a:gdLst>
              <a:gd name="connsiteX0" fmla="*/ 2379439 w 2379439"/>
              <a:gd name="connsiteY0" fmla="*/ 0 h 3907851"/>
              <a:gd name="connsiteX1" fmla="*/ 2379439 w 2379439"/>
              <a:gd name="connsiteY1" fmla="*/ 3907851 h 3907851"/>
              <a:gd name="connsiteX2" fmla="*/ 0 w 2379439"/>
              <a:gd name="connsiteY2" fmla="*/ 3907851 h 3907851"/>
              <a:gd name="connsiteX3" fmla="*/ 0 w 2379439"/>
              <a:gd name="connsiteY3" fmla="*/ 3816 h 3907851"/>
            </a:gdLst>
            <a:ahLst/>
            <a:cxnLst>
              <a:cxn ang="0">
                <a:pos x="connsiteX0" y="connsiteY0"/>
              </a:cxn>
              <a:cxn ang="0">
                <a:pos x="connsiteX1" y="connsiteY1"/>
              </a:cxn>
              <a:cxn ang="0">
                <a:pos x="connsiteX2" y="connsiteY2"/>
              </a:cxn>
              <a:cxn ang="0">
                <a:pos x="connsiteX3" y="connsiteY3"/>
              </a:cxn>
            </a:cxnLst>
            <a:rect l="l" t="t" r="r" b="b"/>
            <a:pathLst>
              <a:path w="2379439" h="3907851">
                <a:moveTo>
                  <a:pt x="2379439" y="0"/>
                </a:moveTo>
                <a:lnTo>
                  <a:pt x="2379439" y="3907851"/>
                </a:lnTo>
                <a:lnTo>
                  <a:pt x="0" y="3907851"/>
                </a:lnTo>
                <a:lnTo>
                  <a:pt x="0" y="3816"/>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grpSp>
        <p:nvGrpSpPr>
          <p:cNvPr id="19" name="Group 18"/>
          <p:cNvGrpSpPr/>
          <p:nvPr userDrawn="1"/>
        </p:nvGrpSpPr>
        <p:grpSpPr>
          <a:xfrm>
            <a:off x="538731" y="324762"/>
            <a:ext cx="2556894" cy="5144320"/>
            <a:chOff x="3505200" y="431800"/>
            <a:chExt cx="2127250" cy="4279900"/>
          </a:xfrm>
          <a:effectLst/>
        </p:grpSpPr>
        <p:sp>
          <p:nvSpPr>
            <p:cNvPr id="2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7462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1"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left)">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3">
    <p:spTree>
      <p:nvGrpSpPr>
        <p:cNvPr id="1" name=""/>
        <p:cNvGrpSpPr/>
        <p:nvPr/>
      </p:nvGrpSpPr>
      <p:grpSpPr>
        <a:xfrm>
          <a:off x="0" y="0"/>
          <a:ext cx="0" cy="0"/>
          <a:chOff x="0" y="0"/>
          <a:chExt cx="0" cy="0"/>
        </a:xfrm>
      </p:grpSpPr>
      <p:sp>
        <p:nvSpPr>
          <p:cNvPr id="19" name="Picture Placeholder 20"/>
          <p:cNvSpPr>
            <a:spLocks noGrp="1"/>
          </p:cNvSpPr>
          <p:nvPr>
            <p:ph type="pic" sz="quarter" idx="12" hasCustomPrompt="1"/>
          </p:nvPr>
        </p:nvSpPr>
        <p:spPr>
          <a:xfrm>
            <a:off x="6085137" y="901667"/>
            <a:ext cx="2070450" cy="3400390"/>
          </a:xfrm>
          <a:custGeom>
            <a:avLst/>
            <a:gdLst>
              <a:gd name="connsiteX0" fmla="*/ 0 w 4242892"/>
              <a:gd name="connsiteY0" fmla="*/ 0 h 2635114"/>
              <a:gd name="connsiteX1" fmla="*/ 4242892 w 4242892"/>
              <a:gd name="connsiteY1" fmla="*/ 0 h 2635114"/>
              <a:gd name="connsiteX2" fmla="*/ 4242892 w 4242892"/>
              <a:gd name="connsiteY2" fmla="*/ 2635114 h 2635114"/>
              <a:gd name="connsiteX3" fmla="*/ 0 w 4242892"/>
              <a:gd name="connsiteY3" fmla="*/ 2635114 h 2635114"/>
            </a:gdLst>
            <a:ahLst/>
            <a:cxnLst>
              <a:cxn ang="0">
                <a:pos x="connsiteX0" y="connsiteY0"/>
              </a:cxn>
              <a:cxn ang="0">
                <a:pos x="connsiteX1" y="connsiteY1"/>
              </a:cxn>
              <a:cxn ang="0">
                <a:pos x="connsiteX2" y="connsiteY2"/>
              </a:cxn>
              <a:cxn ang="0">
                <a:pos x="connsiteX3" y="connsiteY3"/>
              </a:cxn>
            </a:cxnLst>
            <a:rect l="l" t="t" r="r" b="b"/>
            <a:pathLst>
              <a:path w="4242892" h="2635114">
                <a:moveTo>
                  <a:pt x="0" y="0"/>
                </a:moveTo>
                <a:lnTo>
                  <a:pt x="4242892" y="0"/>
                </a:lnTo>
                <a:lnTo>
                  <a:pt x="4242892" y="2635114"/>
                </a:lnTo>
                <a:lnTo>
                  <a:pt x="0" y="2635114"/>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7517187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32">
    <p:spTree>
      <p:nvGrpSpPr>
        <p:cNvPr id="1" name=""/>
        <p:cNvGrpSpPr/>
        <p:nvPr/>
      </p:nvGrpSpPr>
      <p:grpSpPr>
        <a:xfrm>
          <a:off x="0" y="0"/>
          <a:ext cx="0" cy="0"/>
          <a:chOff x="0" y="0"/>
          <a:chExt cx="0" cy="0"/>
        </a:xfrm>
      </p:grpSpPr>
      <p:sp>
        <p:nvSpPr>
          <p:cNvPr id="22" name="Picture Placeholder 16"/>
          <p:cNvSpPr>
            <a:spLocks noGrp="1"/>
          </p:cNvSpPr>
          <p:nvPr>
            <p:ph type="pic" sz="quarter" idx="27" hasCustomPrompt="1"/>
          </p:nvPr>
        </p:nvSpPr>
        <p:spPr>
          <a:xfrm>
            <a:off x="469001" y="1105887"/>
            <a:ext cx="1645011" cy="2907848"/>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85000"/>
            </a:schemeClr>
          </a:solidFill>
          <a:ln>
            <a:noFill/>
          </a:ln>
          <a:effectLst>
            <a:reflection blurRad="6350" stA="8000" endPos="38500" dist="50800" dir="5400000" sy="-100000" algn="bl" rotWithShape="0"/>
          </a:effectLst>
          <a:scene3d>
            <a:camera prst="perspectiveRight" fov="7200000"/>
            <a:lightRig rig="threePt" dir="t"/>
          </a:scene3d>
          <a:sp3d extrusionH="127000" prstMaterial="matte">
            <a:extrusionClr>
              <a:schemeClr val="bg1"/>
            </a:extrusionClr>
          </a:sp3d>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23" name="Picture Placeholder 16"/>
          <p:cNvSpPr>
            <a:spLocks noGrp="1"/>
          </p:cNvSpPr>
          <p:nvPr>
            <p:ph type="pic" sz="quarter" idx="28" hasCustomPrompt="1"/>
          </p:nvPr>
        </p:nvSpPr>
        <p:spPr>
          <a:xfrm>
            <a:off x="6908802" y="1105887"/>
            <a:ext cx="1645011" cy="2907848"/>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85000"/>
            </a:schemeClr>
          </a:solidFill>
          <a:ln>
            <a:noFill/>
          </a:ln>
          <a:effectLst>
            <a:reflection blurRad="6350" stA="8000" endPos="38500" dist="50800" dir="5400000" sy="-100000" algn="bl" rotWithShape="0"/>
          </a:effectLst>
          <a:scene3d>
            <a:camera prst="perspectiveLeft" fov="7200000"/>
            <a:lightRig rig="threePt" dir="t"/>
          </a:scene3d>
          <a:sp3d extrusionH="127000" prstMaterial="matte">
            <a:extrusionClr>
              <a:schemeClr val="bg1"/>
            </a:extrusionClr>
          </a:sp3d>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6" name="Picture Placeholder 16"/>
          <p:cNvSpPr>
            <a:spLocks noGrp="1"/>
          </p:cNvSpPr>
          <p:nvPr>
            <p:ph type="pic" sz="quarter" idx="25" hasCustomPrompt="1"/>
          </p:nvPr>
        </p:nvSpPr>
        <p:spPr>
          <a:xfrm>
            <a:off x="1883327" y="932903"/>
            <a:ext cx="1810512" cy="3200400"/>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85000"/>
            </a:schemeClr>
          </a:solidFill>
          <a:ln>
            <a:noFill/>
          </a:ln>
          <a:effectLst>
            <a:reflection blurRad="6350" stA="8000" endPos="38500" dist="50800" dir="5400000" sy="-100000" algn="bl" rotWithShape="0"/>
          </a:effectLst>
          <a:scene3d>
            <a:camera prst="perspectiveRight" fov="7200000"/>
            <a:lightRig rig="threePt" dir="t"/>
          </a:scene3d>
          <a:sp3d extrusionH="127000" prstMaterial="matte">
            <a:extrusionClr>
              <a:schemeClr val="bg1"/>
            </a:extrusionClr>
          </a:sp3d>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7" name="Picture Placeholder 16"/>
          <p:cNvSpPr>
            <a:spLocks noGrp="1"/>
          </p:cNvSpPr>
          <p:nvPr>
            <p:ph type="pic" sz="quarter" idx="26" hasCustomPrompt="1"/>
          </p:nvPr>
        </p:nvSpPr>
        <p:spPr>
          <a:xfrm>
            <a:off x="5257800" y="932903"/>
            <a:ext cx="1810512" cy="3200400"/>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85000"/>
            </a:schemeClr>
          </a:solidFill>
          <a:ln>
            <a:noFill/>
          </a:ln>
          <a:effectLst>
            <a:reflection blurRad="6350" stA="8000" endPos="38500" dist="50800" dir="5400000" sy="-100000" algn="bl" rotWithShape="0"/>
          </a:effectLst>
          <a:scene3d>
            <a:camera prst="perspectiveLeft" fov="7200000"/>
            <a:lightRig rig="threePt" dir="t"/>
          </a:scene3d>
          <a:sp3d extrusionH="127000" prstMaterial="matte">
            <a:extrusionClr>
              <a:schemeClr val="bg1"/>
            </a:extrusionClr>
          </a:sp3d>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17" name="Picture Placeholder 16"/>
          <p:cNvSpPr>
            <a:spLocks noGrp="1"/>
          </p:cNvSpPr>
          <p:nvPr>
            <p:ph type="pic" sz="quarter" idx="24" hasCustomPrompt="1"/>
          </p:nvPr>
        </p:nvSpPr>
        <p:spPr>
          <a:xfrm>
            <a:off x="3615463" y="1029325"/>
            <a:ext cx="1914610" cy="3140750"/>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84306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accel="20000" decel="8000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2" accel="20000" decel="8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6" grpId="0" animBg="1"/>
      <p:bldP spid="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33">
    <p:spTree>
      <p:nvGrpSpPr>
        <p:cNvPr id="1" name=""/>
        <p:cNvGrpSpPr/>
        <p:nvPr/>
      </p:nvGrpSpPr>
      <p:grpSpPr>
        <a:xfrm>
          <a:off x="0" y="0"/>
          <a:ext cx="0" cy="0"/>
          <a:chOff x="0" y="0"/>
          <a:chExt cx="0" cy="0"/>
        </a:xfrm>
      </p:grpSpPr>
      <p:sp>
        <p:nvSpPr>
          <p:cNvPr id="5" name="Text Placeholder 3"/>
          <p:cNvSpPr>
            <a:spLocks noGrp="1"/>
          </p:cNvSpPr>
          <p:nvPr userDrawn="1">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userDrawn="1">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15" name="Picture Placeholder 8"/>
          <p:cNvSpPr>
            <a:spLocks noGrp="1"/>
          </p:cNvSpPr>
          <p:nvPr userDrawn="1">
            <p:ph type="pic" sz="quarter" idx="11" hasCustomPrompt="1"/>
          </p:nvPr>
        </p:nvSpPr>
        <p:spPr>
          <a:xfrm>
            <a:off x="471299" y="1491906"/>
            <a:ext cx="1811583" cy="3197912"/>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29" name="Picture Placeholder 8"/>
          <p:cNvSpPr>
            <a:spLocks noGrp="1"/>
          </p:cNvSpPr>
          <p:nvPr>
            <p:ph type="pic" sz="quarter" idx="12" hasCustomPrompt="1"/>
          </p:nvPr>
        </p:nvSpPr>
        <p:spPr>
          <a:xfrm>
            <a:off x="2601239" y="1491906"/>
            <a:ext cx="1811583" cy="3197912"/>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30" name="Picture Placeholder 8"/>
          <p:cNvSpPr>
            <a:spLocks noGrp="1"/>
          </p:cNvSpPr>
          <p:nvPr>
            <p:ph type="pic" sz="quarter" idx="13" hasCustomPrompt="1"/>
          </p:nvPr>
        </p:nvSpPr>
        <p:spPr>
          <a:xfrm>
            <a:off x="4731179" y="1491906"/>
            <a:ext cx="1811583" cy="3197912"/>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31" name="Picture Placeholder 8"/>
          <p:cNvSpPr>
            <a:spLocks noGrp="1"/>
          </p:cNvSpPr>
          <p:nvPr>
            <p:ph type="pic" sz="quarter" idx="14" hasCustomPrompt="1"/>
          </p:nvPr>
        </p:nvSpPr>
        <p:spPr>
          <a:xfrm>
            <a:off x="6861118" y="1491906"/>
            <a:ext cx="1811583" cy="3197912"/>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31804185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34">
    <p:spTree>
      <p:nvGrpSpPr>
        <p:cNvPr id="1" name=""/>
        <p:cNvGrpSpPr/>
        <p:nvPr/>
      </p:nvGrpSpPr>
      <p:grpSpPr>
        <a:xfrm>
          <a:off x="0" y="0"/>
          <a:ext cx="0" cy="0"/>
          <a:chOff x="0" y="0"/>
          <a:chExt cx="0" cy="0"/>
        </a:xfrm>
      </p:grpSpPr>
      <p:sp>
        <p:nvSpPr>
          <p:cNvPr id="7" name="Picture Placeholder 7"/>
          <p:cNvSpPr>
            <a:spLocks noGrp="1"/>
          </p:cNvSpPr>
          <p:nvPr>
            <p:ph type="pic" sz="quarter" idx="16" hasCustomPrompt="1"/>
          </p:nvPr>
        </p:nvSpPr>
        <p:spPr>
          <a:xfrm>
            <a:off x="0" y="0"/>
            <a:ext cx="9144000" cy="5143500"/>
          </a:xfrm>
          <a:prstGeom prst="rect">
            <a:avLst/>
          </a:prstGeom>
          <a:solidFill>
            <a:schemeClr val="bg1">
              <a:lumMod val="85000"/>
            </a:schemeClr>
          </a:solidFill>
          <a:ln>
            <a:noFill/>
          </a:ln>
        </p:spPr>
        <p:txBody>
          <a:bodyPr bIns="274320" anchor="b"/>
          <a:lstStyle>
            <a:lvl1pPr algn="ctr">
              <a:buNone/>
              <a:defRPr sz="1200">
                <a:solidFill>
                  <a:schemeClr val="tx1">
                    <a:lumMod val="50000"/>
                    <a:lumOff val="50000"/>
                  </a:schemeClr>
                </a:solidFill>
              </a:defRPr>
            </a:lvl1pPr>
          </a:lstStyle>
          <a:p>
            <a:r>
              <a:rPr lang="en-US" dirty="0" smtClean="0"/>
              <a:t>Image Holder</a:t>
            </a:r>
            <a:endParaRPr lang="en-US" dirty="0"/>
          </a:p>
        </p:txBody>
      </p:sp>
      <p:sp>
        <p:nvSpPr>
          <p:cNvPr id="6" name="Picture Placeholder 7"/>
          <p:cNvSpPr>
            <a:spLocks noGrp="1"/>
          </p:cNvSpPr>
          <p:nvPr>
            <p:ph type="pic" sz="quarter" idx="15" hasCustomPrompt="1"/>
          </p:nvPr>
        </p:nvSpPr>
        <p:spPr>
          <a:xfrm rot="120000">
            <a:off x="2017384" y="1733197"/>
            <a:ext cx="2104558" cy="2814189"/>
          </a:xfrm>
          <a:prstGeom prst="rect">
            <a:avLst/>
          </a:prstGeom>
          <a:solidFill>
            <a:schemeClr val="bg1">
              <a:lumMod val="95000"/>
            </a:schemeClr>
          </a:solidFill>
          <a:ln>
            <a:noFill/>
          </a:ln>
        </p:spPr>
        <p:txBody>
          <a:bodyPr bIns="274320" anchor="b"/>
          <a:lstStyle>
            <a:lvl1pPr algn="ctr">
              <a:buNone/>
              <a:defRPr sz="800" baseline="0">
                <a:solidFill>
                  <a:schemeClr val="tx1">
                    <a:lumMod val="50000"/>
                    <a:lumOff val="50000"/>
                  </a:schemeClr>
                </a:solidFill>
              </a:defRPr>
            </a:lvl1pPr>
          </a:lstStyle>
          <a:p>
            <a:r>
              <a:rPr lang="en-US" dirty="0" smtClean="0"/>
              <a:t>Image Holder</a:t>
            </a:r>
            <a:endParaRPr lang="en-US" dirty="0"/>
          </a:p>
        </p:txBody>
      </p:sp>
      <p:sp>
        <p:nvSpPr>
          <p:cNvPr id="8"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bg1"/>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9"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71090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35">
    <p:spTree>
      <p:nvGrpSpPr>
        <p:cNvPr id="1" name=""/>
        <p:cNvGrpSpPr/>
        <p:nvPr/>
      </p:nvGrpSpPr>
      <p:grpSpPr>
        <a:xfrm>
          <a:off x="0" y="0"/>
          <a:ext cx="0" cy="0"/>
          <a:chOff x="0" y="0"/>
          <a:chExt cx="0" cy="0"/>
        </a:xfrm>
      </p:grpSpPr>
      <p:sp>
        <p:nvSpPr>
          <p:cNvPr id="20"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21"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10" name="Picture Placeholder 7"/>
          <p:cNvSpPr>
            <a:spLocks noGrp="1"/>
          </p:cNvSpPr>
          <p:nvPr>
            <p:ph type="pic" sz="quarter" idx="13" hasCustomPrompt="1"/>
          </p:nvPr>
        </p:nvSpPr>
        <p:spPr>
          <a:xfrm>
            <a:off x="4004183" y="2952750"/>
            <a:ext cx="1121998" cy="112199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800">
                <a:solidFill>
                  <a:schemeClr val="tx1">
                    <a:lumMod val="75000"/>
                    <a:lumOff val="25000"/>
                  </a:schemeClr>
                </a:solidFill>
              </a:defRPr>
            </a:lvl1pPr>
          </a:lstStyle>
          <a:p>
            <a:r>
              <a:rPr lang="en-US" dirty="0" smtClean="0"/>
              <a:t>Image Holder</a:t>
            </a:r>
            <a:endParaRPr lang="en-US" dirty="0"/>
          </a:p>
        </p:txBody>
      </p:sp>
      <p:sp>
        <p:nvSpPr>
          <p:cNvPr id="17" name="Picture Placeholder 7"/>
          <p:cNvSpPr>
            <a:spLocks noGrp="1"/>
          </p:cNvSpPr>
          <p:nvPr>
            <p:ph type="pic" sz="quarter" idx="14" hasCustomPrompt="1"/>
          </p:nvPr>
        </p:nvSpPr>
        <p:spPr>
          <a:xfrm>
            <a:off x="1135436" y="2878702"/>
            <a:ext cx="950548" cy="95054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800">
                <a:solidFill>
                  <a:schemeClr val="tx1">
                    <a:lumMod val="75000"/>
                    <a:lumOff val="25000"/>
                  </a:schemeClr>
                </a:solidFill>
              </a:defRPr>
            </a:lvl1pPr>
          </a:lstStyle>
          <a:p>
            <a:r>
              <a:rPr lang="en-US" dirty="0" smtClean="0"/>
              <a:t>Image Holder</a:t>
            </a:r>
            <a:endParaRPr lang="en-US" dirty="0"/>
          </a:p>
        </p:txBody>
      </p:sp>
      <p:sp>
        <p:nvSpPr>
          <p:cNvPr id="18" name="Picture Placeholder 7"/>
          <p:cNvSpPr>
            <a:spLocks noGrp="1"/>
          </p:cNvSpPr>
          <p:nvPr>
            <p:ph type="pic" sz="quarter" idx="15" hasCustomPrompt="1"/>
          </p:nvPr>
        </p:nvSpPr>
        <p:spPr>
          <a:xfrm>
            <a:off x="7044379" y="2878702"/>
            <a:ext cx="950548" cy="95054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8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57092396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36">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11"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
        <p:nvSpPr>
          <p:cNvPr id="15" name="Picture Placeholder 7"/>
          <p:cNvSpPr>
            <a:spLocks noGrp="1"/>
          </p:cNvSpPr>
          <p:nvPr>
            <p:ph type="pic" sz="quarter" idx="53" hasCustomPrompt="1"/>
          </p:nvPr>
        </p:nvSpPr>
        <p:spPr>
          <a:xfrm>
            <a:off x="380999" y="1382438"/>
            <a:ext cx="1875112" cy="1875112"/>
          </a:xfrm>
          <a:prstGeom prst="roundRect">
            <a:avLst/>
          </a:prstGeom>
          <a:solidFill>
            <a:schemeClr val="bg1">
              <a:lumMod val="95000"/>
            </a:schemeClr>
          </a:solidFill>
          <a:ln w="3175">
            <a:noFill/>
          </a:ln>
          <a:effectLst/>
        </p:spPr>
        <p:txBody>
          <a:bodyPr wrap="none" tIns="0" bIns="274320" anchor="b"/>
          <a:lstStyle>
            <a:lvl1pPr algn="ctr" rtl="0">
              <a:buNone/>
              <a:defRPr sz="1000" b="0" i="0" baseline="0">
                <a:solidFill>
                  <a:schemeClr val="tx1">
                    <a:lumMod val="75000"/>
                    <a:lumOff val="25000"/>
                  </a:schemeClr>
                </a:solidFill>
              </a:defRPr>
            </a:lvl1pPr>
          </a:lstStyle>
          <a:p>
            <a:r>
              <a:rPr lang="en-US" dirty="0" smtClean="0"/>
              <a:t>Image Holder</a:t>
            </a:r>
            <a:endParaRPr lang="en-US" dirty="0"/>
          </a:p>
        </p:txBody>
      </p:sp>
      <p:sp>
        <p:nvSpPr>
          <p:cNvPr id="16" name="Picture Placeholder 7"/>
          <p:cNvSpPr>
            <a:spLocks noGrp="1"/>
          </p:cNvSpPr>
          <p:nvPr>
            <p:ph type="pic" sz="quarter" idx="63" hasCustomPrompt="1"/>
          </p:nvPr>
        </p:nvSpPr>
        <p:spPr>
          <a:xfrm>
            <a:off x="2545417" y="1382438"/>
            <a:ext cx="1875112" cy="1875112"/>
          </a:xfrm>
          <a:prstGeom prst="roundRect">
            <a:avLst/>
          </a:prstGeom>
          <a:solidFill>
            <a:schemeClr val="bg1">
              <a:lumMod val="95000"/>
            </a:schemeClr>
          </a:solidFill>
          <a:ln w="3175">
            <a:noFill/>
          </a:ln>
          <a:effectLst/>
        </p:spPr>
        <p:txBody>
          <a:bodyPr wrap="none" tIns="0" bIns="274320" anchor="b"/>
          <a:lstStyle>
            <a:lvl1pPr algn="ctr" rtl="0">
              <a:buNone/>
              <a:defRPr sz="1000" b="0" i="0" baseline="0">
                <a:solidFill>
                  <a:schemeClr val="tx1">
                    <a:lumMod val="75000"/>
                    <a:lumOff val="25000"/>
                  </a:schemeClr>
                </a:solidFill>
              </a:defRPr>
            </a:lvl1pPr>
          </a:lstStyle>
          <a:p>
            <a:r>
              <a:rPr lang="en-US" dirty="0" smtClean="0"/>
              <a:t>Image Holder</a:t>
            </a:r>
            <a:endParaRPr lang="en-US" dirty="0"/>
          </a:p>
        </p:txBody>
      </p:sp>
      <p:sp>
        <p:nvSpPr>
          <p:cNvPr id="17" name="Picture Placeholder 7"/>
          <p:cNvSpPr>
            <a:spLocks noGrp="1"/>
          </p:cNvSpPr>
          <p:nvPr>
            <p:ph type="pic" sz="quarter" idx="64" hasCustomPrompt="1"/>
          </p:nvPr>
        </p:nvSpPr>
        <p:spPr>
          <a:xfrm>
            <a:off x="4709835" y="1382438"/>
            <a:ext cx="1875112" cy="1875112"/>
          </a:xfrm>
          <a:prstGeom prst="roundRect">
            <a:avLst/>
          </a:prstGeom>
          <a:solidFill>
            <a:schemeClr val="bg1">
              <a:lumMod val="95000"/>
            </a:schemeClr>
          </a:solidFill>
          <a:ln w="3175">
            <a:noFill/>
          </a:ln>
          <a:effectLst/>
        </p:spPr>
        <p:txBody>
          <a:bodyPr wrap="none" tIns="0" bIns="274320" anchor="b"/>
          <a:lstStyle>
            <a:lvl1pPr algn="ctr" rtl="0">
              <a:buNone/>
              <a:defRPr sz="1000" b="0" i="0" baseline="0">
                <a:solidFill>
                  <a:schemeClr val="tx1">
                    <a:lumMod val="75000"/>
                    <a:lumOff val="25000"/>
                  </a:schemeClr>
                </a:solidFill>
              </a:defRPr>
            </a:lvl1pPr>
          </a:lstStyle>
          <a:p>
            <a:r>
              <a:rPr lang="en-US" dirty="0" smtClean="0"/>
              <a:t>Image Holder</a:t>
            </a:r>
            <a:endParaRPr lang="en-US" dirty="0"/>
          </a:p>
        </p:txBody>
      </p:sp>
      <p:sp>
        <p:nvSpPr>
          <p:cNvPr id="22" name="Picture Placeholder 7"/>
          <p:cNvSpPr>
            <a:spLocks noGrp="1"/>
          </p:cNvSpPr>
          <p:nvPr>
            <p:ph type="pic" sz="quarter" idx="65" hasCustomPrompt="1"/>
          </p:nvPr>
        </p:nvSpPr>
        <p:spPr>
          <a:xfrm>
            <a:off x="6874252" y="1382438"/>
            <a:ext cx="1875112" cy="1875112"/>
          </a:xfrm>
          <a:prstGeom prst="roundRect">
            <a:avLst/>
          </a:prstGeom>
          <a:solidFill>
            <a:schemeClr val="bg1">
              <a:lumMod val="95000"/>
            </a:schemeClr>
          </a:solidFill>
          <a:ln w="3175">
            <a:noFill/>
          </a:ln>
          <a:effectLst/>
        </p:spPr>
        <p:txBody>
          <a:bodyPr wrap="none" tIns="0" bIns="274320" anchor="b"/>
          <a:lstStyle>
            <a:lvl1pPr algn="ctr" rtl="0">
              <a:buNone/>
              <a:defRPr sz="1000" b="0" i="0" baseline="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67212511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37">
    <p:spTree>
      <p:nvGrpSpPr>
        <p:cNvPr id="1" name=""/>
        <p:cNvGrpSpPr/>
        <p:nvPr/>
      </p:nvGrpSpPr>
      <p:grpSpPr>
        <a:xfrm>
          <a:off x="0" y="0"/>
          <a:ext cx="0" cy="0"/>
          <a:chOff x="0" y="0"/>
          <a:chExt cx="0" cy="0"/>
        </a:xfrm>
      </p:grpSpPr>
      <p:sp>
        <p:nvSpPr>
          <p:cNvPr id="5" name="Picture Placeholder 7"/>
          <p:cNvSpPr>
            <a:spLocks noGrp="1"/>
          </p:cNvSpPr>
          <p:nvPr>
            <p:ph type="pic" sz="quarter" idx="29" hasCustomPrompt="1"/>
          </p:nvPr>
        </p:nvSpPr>
        <p:spPr>
          <a:xfrm>
            <a:off x="365760" y="1352550"/>
            <a:ext cx="2403702" cy="2403702"/>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7" name="Picture Placeholder 7"/>
          <p:cNvSpPr>
            <a:spLocks noGrp="1"/>
          </p:cNvSpPr>
          <p:nvPr>
            <p:ph type="pic" sz="quarter" idx="35" hasCustomPrompt="1"/>
          </p:nvPr>
        </p:nvSpPr>
        <p:spPr>
          <a:xfrm>
            <a:off x="2355271" y="1352550"/>
            <a:ext cx="2403702" cy="2403702"/>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8" name="Picture Placeholder 7"/>
          <p:cNvSpPr>
            <a:spLocks noGrp="1"/>
          </p:cNvSpPr>
          <p:nvPr>
            <p:ph type="pic" sz="quarter" idx="39" hasCustomPrompt="1"/>
          </p:nvPr>
        </p:nvSpPr>
        <p:spPr>
          <a:xfrm>
            <a:off x="4376285" y="1352550"/>
            <a:ext cx="2403702" cy="2403702"/>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9" name="Picture Placeholder 7"/>
          <p:cNvSpPr>
            <a:spLocks noGrp="1"/>
          </p:cNvSpPr>
          <p:nvPr>
            <p:ph type="pic" sz="quarter" idx="43" hasCustomPrompt="1"/>
          </p:nvPr>
        </p:nvSpPr>
        <p:spPr>
          <a:xfrm>
            <a:off x="6378148" y="1352550"/>
            <a:ext cx="2403702" cy="2403702"/>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12"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13"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583391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38">
    <p:spTree>
      <p:nvGrpSpPr>
        <p:cNvPr id="1" name=""/>
        <p:cNvGrpSpPr/>
        <p:nvPr/>
      </p:nvGrpSpPr>
      <p:grpSpPr>
        <a:xfrm>
          <a:off x="0" y="0"/>
          <a:ext cx="0" cy="0"/>
          <a:chOff x="0" y="0"/>
          <a:chExt cx="0" cy="0"/>
        </a:xfrm>
      </p:grpSpPr>
      <p:sp>
        <p:nvSpPr>
          <p:cNvPr id="5" name="Picture Placeholder 7"/>
          <p:cNvSpPr>
            <a:spLocks noGrp="1"/>
          </p:cNvSpPr>
          <p:nvPr>
            <p:ph type="pic" sz="quarter" idx="29" hasCustomPrompt="1"/>
          </p:nvPr>
        </p:nvSpPr>
        <p:spPr>
          <a:xfrm>
            <a:off x="603583" y="1600003"/>
            <a:ext cx="1552476" cy="1552476"/>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7" name="Picture Placeholder 7"/>
          <p:cNvSpPr>
            <a:spLocks noGrp="1"/>
          </p:cNvSpPr>
          <p:nvPr>
            <p:ph type="pic" sz="quarter" idx="35" hasCustomPrompt="1"/>
          </p:nvPr>
        </p:nvSpPr>
        <p:spPr>
          <a:xfrm>
            <a:off x="2730266" y="1600003"/>
            <a:ext cx="1552476" cy="1552476"/>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8" name="Picture Placeholder 7"/>
          <p:cNvSpPr>
            <a:spLocks noGrp="1"/>
          </p:cNvSpPr>
          <p:nvPr>
            <p:ph type="pic" sz="quarter" idx="39" hasCustomPrompt="1"/>
          </p:nvPr>
        </p:nvSpPr>
        <p:spPr>
          <a:xfrm>
            <a:off x="4856949" y="1600003"/>
            <a:ext cx="1552476" cy="1552476"/>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9" name="Picture Placeholder 7"/>
          <p:cNvSpPr>
            <a:spLocks noGrp="1"/>
          </p:cNvSpPr>
          <p:nvPr>
            <p:ph type="pic" sz="quarter" idx="43" hasCustomPrompt="1"/>
          </p:nvPr>
        </p:nvSpPr>
        <p:spPr>
          <a:xfrm>
            <a:off x="6983632" y="1600003"/>
            <a:ext cx="1552476" cy="1552476"/>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600" baseline="0">
                <a:solidFill>
                  <a:schemeClr val="tx1">
                    <a:lumMod val="50000"/>
                    <a:lumOff val="50000"/>
                  </a:schemeClr>
                </a:solidFill>
              </a:defRPr>
            </a:lvl1pPr>
          </a:lstStyle>
          <a:p>
            <a:r>
              <a:rPr lang="en-US" dirty="0" smtClean="0"/>
              <a:t>Click Icon To Add Image</a:t>
            </a:r>
            <a:endParaRPr lang="en-US" dirty="0"/>
          </a:p>
        </p:txBody>
      </p:sp>
      <p:sp>
        <p:nvSpPr>
          <p:cNvPr id="10"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11"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383887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39">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377139" y="1381626"/>
            <a:ext cx="1999650"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75" name="Picture Placeholder 7"/>
          <p:cNvSpPr>
            <a:spLocks noGrp="1"/>
          </p:cNvSpPr>
          <p:nvPr>
            <p:ph type="pic" sz="quarter" idx="30" hasCustomPrompt="1"/>
          </p:nvPr>
        </p:nvSpPr>
        <p:spPr>
          <a:xfrm>
            <a:off x="2516788" y="1381626"/>
            <a:ext cx="1999650"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89" name="Picture Placeholder 7"/>
          <p:cNvSpPr>
            <a:spLocks noGrp="1"/>
          </p:cNvSpPr>
          <p:nvPr>
            <p:ph type="pic" sz="quarter" idx="34" hasCustomPrompt="1"/>
          </p:nvPr>
        </p:nvSpPr>
        <p:spPr>
          <a:xfrm>
            <a:off x="4624503" y="1381626"/>
            <a:ext cx="1999650"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94" name="Picture Placeholder 7"/>
          <p:cNvSpPr>
            <a:spLocks noGrp="1"/>
          </p:cNvSpPr>
          <p:nvPr>
            <p:ph type="pic" sz="quarter" idx="38" hasCustomPrompt="1"/>
          </p:nvPr>
        </p:nvSpPr>
        <p:spPr>
          <a:xfrm>
            <a:off x="6749714" y="1381626"/>
            <a:ext cx="1999650"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smtClean="0"/>
              <a:t>Image Holder</a:t>
            </a:r>
            <a:endParaRPr lang="en-US" dirty="0"/>
          </a:p>
        </p:txBody>
      </p:sp>
      <p:sp>
        <p:nvSpPr>
          <p:cNvPr id="10"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l">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11" name="Title 2"/>
          <p:cNvSpPr>
            <a:spLocks noGrp="1"/>
          </p:cNvSpPr>
          <p:nvPr>
            <p:ph type="title"/>
          </p:nvPr>
        </p:nvSpPr>
        <p:spPr>
          <a:xfrm>
            <a:off x="381000" y="341313"/>
            <a:ext cx="8368364" cy="495383"/>
          </a:xfrm>
          <a:prstGeom prst="rect">
            <a:avLst/>
          </a:prstGeom>
        </p:spPr>
        <p:txBody>
          <a:bodyPr lIns="0" tIns="0" rIns="0" bIns="0" anchor="ctr"/>
          <a:lstStyle>
            <a:lvl1pPr algn="l">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72362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40">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9"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939721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M41">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2876550"/>
            <a:ext cx="9144000" cy="2266950"/>
          </a:xfrm>
          <a:prstGeom prst="rect">
            <a:avLst/>
          </a:prstGeom>
          <a:solidFill>
            <a:schemeClr val="bg1">
              <a:lumMod val="95000"/>
            </a:schemeClr>
          </a:solidFill>
          <a:ln>
            <a:noFill/>
          </a:ln>
        </p:spPr>
        <p:txBody>
          <a:bodyPr bIns="274320" anchor="b"/>
          <a:lstStyle>
            <a:lvl1pPr algn="ctr">
              <a:buNone/>
              <a:defRPr sz="1200">
                <a:solidFill>
                  <a:schemeClr val="tx1">
                    <a:lumMod val="50000"/>
                    <a:lumOff val="50000"/>
                  </a:schemeClr>
                </a:solidFill>
              </a:defRPr>
            </a:lvl1pPr>
          </a:lstStyle>
          <a:p>
            <a:r>
              <a:rPr lang="en-US" dirty="0" smtClean="0"/>
              <a:t>Click Icon To Add Image</a:t>
            </a:r>
            <a:endParaRPr lang="en-US" dirty="0"/>
          </a:p>
        </p:txBody>
      </p:sp>
      <p:sp>
        <p:nvSpPr>
          <p:cNvPr id="4"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bg1"/>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84430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4">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9144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61732895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4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3594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5">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9144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
        <p:nvSpPr>
          <p:cNvPr id="17" name="Picture Placeholder 20"/>
          <p:cNvSpPr>
            <a:spLocks noGrp="1"/>
          </p:cNvSpPr>
          <p:nvPr>
            <p:ph type="pic" sz="quarter" idx="12" hasCustomPrompt="1"/>
          </p:nvPr>
        </p:nvSpPr>
        <p:spPr>
          <a:xfrm>
            <a:off x="704341" y="1319285"/>
            <a:ext cx="2701216" cy="4451968"/>
          </a:xfrm>
          <a:custGeom>
            <a:avLst/>
            <a:gdLst>
              <a:gd name="connsiteX0" fmla="*/ 0 w 4242892"/>
              <a:gd name="connsiteY0" fmla="*/ 0 h 2635114"/>
              <a:gd name="connsiteX1" fmla="*/ 4242892 w 4242892"/>
              <a:gd name="connsiteY1" fmla="*/ 0 h 2635114"/>
              <a:gd name="connsiteX2" fmla="*/ 4242892 w 4242892"/>
              <a:gd name="connsiteY2" fmla="*/ 2635114 h 2635114"/>
              <a:gd name="connsiteX3" fmla="*/ 0 w 4242892"/>
              <a:gd name="connsiteY3" fmla="*/ 2635114 h 2635114"/>
            </a:gdLst>
            <a:ahLst/>
            <a:cxnLst>
              <a:cxn ang="0">
                <a:pos x="connsiteX0" y="connsiteY0"/>
              </a:cxn>
              <a:cxn ang="0">
                <a:pos x="connsiteX1" y="connsiteY1"/>
              </a:cxn>
              <a:cxn ang="0">
                <a:pos x="connsiteX2" y="connsiteY2"/>
              </a:cxn>
              <a:cxn ang="0">
                <a:pos x="connsiteX3" y="connsiteY3"/>
              </a:cxn>
            </a:cxnLst>
            <a:rect l="l" t="t" r="r" b="b"/>
            <a:pathLst>
              <a:path w="4242892" h="2635114">
                <a:moveTo>
                  <a:pt x="0" y="0"/>
                </a:moveTo>
                <a:lnTo>
                  <a:pt x="4242892" y="0"/>
                </a:lnTo>
                <a:lnTo>
                  <a:pt x="4242892" y="2635114"/>
                </a:lnTo>
                <a:lnTo>
                  <a:pt x="0" y="2635114"/>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1100">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6439300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6">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24" hasCustomPrompt="1"/>
          </p:nvPr>
        </p:nvSpPr>
        <p:spPr>
          <a:xfrm>
            <a:off x="3756576" y="1775365"/>
            <a:ext cx="1632158" cy="2680562"/>
          </a:xfrm>
          <a:custGeom>
            <a:avLst/>
            <a:gdLst>
              <a:gd name="connsiteX0" fmla="*/ 1632158 w 1632158"/>
              <a:gd name="connsiteY0" fmla="*/ 0 h 2680562"/>
              <a:gd name="connsiteX1" fmla="*/ 1632158 w 1632158"/>
              <a:gd name="connsiteY1" fmla="*/ 2680562 h 2680562"/>
              <a:gd name="connsiteX2" fmla="*/ 0 w 1632158"/>
              <a:gd name="connsiteY2" fmla="*/ 2680562 h 2680562"/>
              <a:gd name="connsiteX3" fmla="*/ 0 w 1632158"/>
              <a:gd name="connsiteY3" fmla="*/ 2618 h 2680562"/>
            </a:gdLst>
            <a:ahLst/>
            <a:cxnLst>
              <a:cxn ang="0">
                <a:pos x="connsiteX0" y="connsiteY0"/>
              </a:cxn>
              <a:cxn ang="0">
                <a:pos x="connsiteX1" y="connsiteY1"/>
              </a:cxn>
              <a:cxn ang="0">
                <a:pos x="connsiteX2" y="connsiteY2"/>
              </a:cxn>
              <a:cxn ang="0">
                <a:pos x="connsiteX3" y="connsiteY3"/>
              </a:cxn>
            </a:cxnLst>
            <a:rect l="l" t="t" r="r" b="b"/>
            <a:pathLst>
              <a:path w="1632158" h="2680562">
                <a:moveTo>
                  <a:pt x="1632158" y="0"/>
                </a:moveTo>
                <a:lnTo>
                  <a:pt x="1632158" y="2680562"/>
                </a:lnTo>
                <a:lnTo>
                  <a:pt x="0" y="2680562"/>
                </a:lnTo>
                <a:lnTo>
                  <a:pt x="0" y="2618"/>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5296650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7">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37" name="Picture Placeholder 36"/>
          <p:cNvSpPr>
            <a:spLocks noGrp="1"/>
          </p:cNvSpPr>
          <p:nvPr>
            <p:ph type="pic" sz="quarter" idx="25" hasCustomPrompt="1"/>
          </p:nvPr>
        </p:nvSpPr>
        <p:spPr>
          <a:xfrm>
            <a:off x="2690127" y="1913167"/>
            <a:ext cx="1452493" cy="2392776"/>
          </a:xfrm>
          <a:custGeom>
            <a:avLst/>
            <a:gdLst>
              <a:gd name="connsiteX0" fmla="*/ 1452493 w 1452493"/>
              <a:gd name="connsiteY0" fmla="*/ 0 h 2385490"/>
              <a:gd name="connsiteX1" fmla="*/ 1452493 w 1452493"/>
              <a:gd name="connsiteY1" fmla="*/ 2385490 h 2385490"/>
              <a:gd name="connsiteX2" fmla="*/ 0 w 1452493"/>
              <a:gd name="connsiteY2" fmla="*/ 2385490 h 2385490"/>
              <a:gd name="connsiteX3" fmla="*/ 0 w 1452493"/>
              <a:gd name="connsiteY3" fmla="*/ 2330 h 2385490"/>
            </a:gdLst>
            <a:ahLst/>
            <a:cxnLst>
              <a:cxn ang="0">
                <a:pos x="connsiteX0" y="connsiteY0"/>
              </a:cxn>
              <a:cxn ang="0">
                <a:pos x="connsiteX1" y="connsiteY1"/>
              </a:cxn>
              <a:cxn ang="0">
                <a:pos x="connsiteX2" y="connsiteY2"/>
              </a:cxn>
              <a:cxn ang="0">
                <a:pos x="connsiteX3" y="connsiteY3"/>
              </a:cxn>
            </a:cxnLst>
            <a:rect l="l" t="t" r="r" b="b"/>
            <a:pathLst>
              <a:path w="1452493" h="2385490">
                <a:moveTo>
                  <a:pt x="1452493" y="0"/>
                </a:moveTo>
                <a:lnTo>
                  <a:pt x="1452493" y="2385490"/>
                </a:lnTo>
                <a:lnTo>
                  <a:pt x="0" y="2385490"/>
                </a:lnTo>
                <a:lnTo>
                  <a:pt x="0" y="2330"/>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38" name="Picture Placeholder 37"/>
          <p:cNvSpPr>
            <a:spLocks noGrp="1"/>
          </p:cNvSpPr>
          <p:nvPr>
            <p:ph type="pic" sz="quarter" idx="26" hasCustomPrompt="1"/>
          </p:nvPr>
        </p:nvSpPr>
        <p:spPr>
          <a:xfrm>
            <a:off x="5002545" y="1913167"/>
            <a:ext cx="1452493" cy="2392776"/>
          </a:xfrm>
          <a:custGeom>
            <a:avLst/>
            <a:gdLst>
              <a:gd name="connsiteX0" fmla="*/ 1452493 w 1452493"/>
              <a:gd name="connsiteY0" fmla="*/ 0 h 2385490"/>
              <a:gd name="connsiteX1" fmla="*/ 1452493 w 1452493"/>
              <a:gd name="connsiteY1" fmla="*/ 2385490 h 2385490"/>
              <a:gd name="connsiteX2" fmla="*/ 0 w 1452493"/>
              <a:gd name="connsiteY2" fmla="*/ 2385490 h 2385490"/>
              <a:gd name="connsiteX3" fmla="*/ 0 w 1452493"/>
              <a:gd name="connsiteY3" fmla="*/ 2330 h 2385490"/>
            </a:gdLst>
            <a:ahLst/>
            <a:cxnLst>
              <a:cxn ang="0">
                <a:pos x="connsiteX0" y="connsiteY0"/>
              </a:cxn>
              <a:cxn ang="0">
                <a:pos x="connsiteX1" y="connsiteY1"/>
              </a:cxn>
              <a:cxn ang="0">
                <a:pos x="connsiteX2" y="connsiteY2"/>
              </a:cxn>
              <a:cxn ang="0">
                <a:pos x="connsiteX3" y="connsiteY3"/>
              </a:cxn>
            </a:cxnLst>
            <a:rect l="l" t="t" r="r" b="b"/>
            <a:pathLst>
              <a:path w="1452493" h="2385490">
                <a:moveTo>
                  <a:pt x="1452493" y="0"/>
                </a:moveTo>
                <a:lnTo>
                  <a:pt x="1452493" y="2385490"/>
                </a:lnTo>
                <a:lnTo>
                  <a:pt x="0" y="2385490"/>
                </a:lnTo>
                <a:lnTo>
                  <a:pt x="0" y="2330"/>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
        <p:nvSpPr>
          <p:cNvPr id="10" name="Picture Placeholder 9"/>
          <p:cNvSpPr>
            <a:spLocks noGrp="1"/>
          </p:cNvSpPr>
          <p:nvPr>
            <p:ph type="pic" sz="quarter" idx="24" hasCustomPrompt="1"/>
          </p:nvPr>
        </p:nvSpPr>
        <p:spPr>
          <a:xfrm>
            <a:off x="3756576" y="1775365"/>
            <a:ext cx="1632158" cy="2680562"/>
          </a:xfrm>
          <a:custGeom>
            <a:avLst/>
            <a:gdLst>
              <a:gd name="connsiteX0" fmla="*/ 1632158 w 1632158"/>
              <a:gd name="connsiteY0" fmla="*/ 0 h 2680562"/>
              <a:gd name="connsiteX1" fmla="*/ 1632158 w 1632158"/>
              <a:gd name="connsiteY1" fmla="*/ 2680562 h 2680562"/>
              <a:gd name="connsiteX2" fmla="*/ 0 w 1632158"/>
              <a:gd name="connsiteY2" fmla="*/ 2680562 h 2680562"/>
              <a:gd name="connsiteX3" fmla="*/ 0 w 1632158"/>
              <a:gd name="connsiteY3" fmla="*/ 2618 h 2680562"/>
            </a:gdLst>
            <a:ahLst/>
            <a:cxnLst>
              <a:cxn ang="0">
                <a:pos x="connsiteX0" y="connsiteY0"/>
              </a:cxn>
              <a:cxn ang="0">
                <a:pos x="connsiteX1" y="connsiteY1"/>
              </a:cxn>
              <a:cxn ang="0">
                <a:pos x="connsiteX2" y="connsiteY2"/>
              </a:cxn>
              <a:cxn ang="0">
                <a:pos x="connsiteX3" y="connsiteY3"/>
              </a:cxn>
            </a:cxnLst>
            <a:rect l="l" t="t" r="r" b="b"/>
            <a:pathLst>
              <a:path w="1632158" h="2680562">
                <a:moveTo>
                  <a:pt x="1632158" y="0"/>
                </a:moveTo>
                <a:lnTo>
                  <a:pt x="1632158" y="2680562"/>
                </a:lnTo>
                <a:lnTo>
                  <a:pt x="0" y="2680562"/>
                </a:lnTo>
                <a:lnTo>
                  <a:pt x="0" y="2618"/>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9530540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8">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21" name="Picture Placeholder 9"/>
          <p:cNvSpPr>
            <a:spLocks noGrp="1"/>
          </p:cNvSpPr>
          <p:nvPr>
            <p:ph type="pic" sz="quarter" idx="24" hasCustomPrompt="1"/>
          </p:nvPr>
        </p:nvSpPr>
        <p:spPr>
          <a:xfrm>
            <a:off x="479264" y="1783388"/>
            <a:ext cx="2607127" cy="4281798"/>
          </a:xfrm>
          <a:custGeom>
            <a:avLst/>
            <a:gdLst>
              <a:gd name="connsiteX0" fmla="*/ 1632158 w 1632158"/>
              <a:gd name="connsiteY0" fmla="*/ 0 h 2680562"/>
              <a:gd name="connsiteX1" fmla="*/ 1632158 w 1632158"/>
              <a:gd name="connsiteY1" fmla="*/ 2680562 h 2680562"/>
              <a:gd name="connsiteX2" fmla="*/ 0 w 1632158"/>
              <a:gd name="connsiteY2" fmla="*/ 2680562 h 2680562"/>
              <a:gd name="connsiteX3" fmla="*/ 0 w 1632158"/>
              <a:gd name="connsiteY3" fmla="*/ 2618 h 2680562"/>
            </a:gdLst>
            <a:ahLst/>
            <a:cxnLst>
              <a:cxn ang="0">
                <a:pos x="connsiteX0" y="connsiteY0"/>
              </a:cxn>
              <a:cxn ang="0">
                <a:pos x="connsiteX1" y="connsiteY1"/>
              </a:cxn>
              <a:cxn ang="0">
                <a:pos x="connsiteX2" y="connsiteY2"/>
              </a:cxn>
              <a:cxn ang="0">
                <a:pos x="connsiteX3" y="connsiteY3"/>
              </a:cxn>
            </a:cxnLst>
            <a:rect l="l" t="t" r="r" b="b"/>
            <a:pathLst>
              <a:path w="1632158" h="2680562">
                <a:moveTo>
                  <a:pt x="1632158" y="0"/>
                </a:moveTo>
                <a:lnTo>
                  <a:pt x="1632158" y="2680562"/>
                </a:lnTo>
                <a:lnTo>
                  <a:pt x="0" y="2680562"/>
                </a:lnTo>
                <a:lnTo>
                  <a:pt x="0" y="2618"/>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2782178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9">
    <p:spTree>
      <p:nvGrpSpPr>
        <p:cNvPr id="1" name=""/>
        <p:cNvGrpSpPr/>
        <p:nvPr/>
      </p:nvGrpSpPr>
      <p:grpSpPr>
        <a:xfrm>
          <a:off x="0" y="0"/>
          <a:ext cx="0" cy="0"/>
          <a:chOff x="0" y="0"/>
          <a:chExt cx="0" cy="0"/>
        </a:xfrm>
      </p:grpSpPr>
      <p:sp>
        <p:nvSpPr>
          <p:cNvPr id="5" name="Text Placeholder 3"/>
          <p:cNvSpPr>
            <a:spLocks noGrp="1"/>
          </p:cNvSpPr>
          <p:nvPr>
            <p:ph type="body" sz="half" idx="2" hasCustomPrompt="1"/>
          </p:nvPr>
        </p:nvSpPr>
        <p:spPr>
          <a:xfrm>
            <a:off x="381000" y="883820"/>
            <a:ext cx="8368364" cy="173255"/>
          </a:xfrm>
          <a:prstGeom prst="rect">
            <a:avLst/>
          </a:prstGeom>
        </p:spPr>
        <p:txBody>
          <a:bodyPr wrap="none" lIns="0" tIns="0" rIns="0" bIns="0" anchor="ctr">
            <a:noAutofit/>
          </a:bodyPr>
          <a:lstStyle>
            <a:lvl1pPr marL="0" indent="0" algn="ctr">
              <a:buNone/>
              <a:defRPr sz="1600" b="0" baseline="0">
                <a:solidFill>
                  <a:schemeClr val="tx1">
                    <a:lumMod val="75000"/>
                    <a:lumOff val="25000"/>
                  </a:schemeClr>
                </a:solidFill>
                <a:latin typeface="+mn-lt"/>
                <a:ea typeface="Roboto"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EDITE SUBTITLE</a:t>
            </a:r>
          </a:p>
        </p:txBody>
      </p:sp>
      <p:sp>
        <p:nvSpPr>
          <p:cNvPr id="6" name="Title 2"/>
          <p:cNvSpPr>
            <a:spLocks noGrp="1"/>
          </p:cNvSpPr>
          <p:nvPr>
            <p:ph type="title"/>
          </p:nvPr>
        </p:nvSpPr>
        <p:spPr>
          <a:xfrm>
            <a:off x="381000" y="341313"/>
            <a:ext cx="8368364" cy="495383"/>
          </a:xfrm>
          <a:prstGeom prst="rect">
            <a:avLst/>
          </a:prstGeom>
        </p:spPr>
        <p:txBody>
          <a:bodyPr lIns="0" tIns="0" rIns="0" bIns="0" anchor="ctr"/>
          <a:lstStyle>
            <a:lvl1pPr algn="ctr">
              <a:defRPr sz="3600">
                <a:solidFill>
                  <a:schemeClr val="tx1">
                    <a:lumMod val="75000"/>
                    <a:lumOff val="25000"/>
                  </a:schemeClr>
                </a:solidFill>
              </a:defRPr>
            </a:lvl1pPr>
          </a:lstStyle>
          <a:p>
            <a:r>
              <a:rPr lang="en-US" dirty="0" smtClean="0"/>
              <a:t>Click to edit Master title style</a:t>
            </a:r>
            <a:endParaRPr lang="en-US" dirty="0"/>
          </a:p>
        </p:txBody>
      </p:sp>
      <p:sp>
        <p:nvSpPr>
          <p:cNvPr id="20" name="Picture Placeholder 9"/>
          <p:cNvSpPr>
            <a:spLocks noGrp="1"/>
          </p:cNvSpPr>
          <p:nvPr>
            <p:ph type="pic" sz="quarter" idx="24" hasCustomPrompt="1"/>
          </p:nvPr>
        </p:nvSpPr>
        <p:spPr>
          <a:xfrm>
            <a:off x="3508470" y="1840706"/>
            <a:ext cx="2128769" cy="3504599"/>
          </a:xfrm>
          <a:custGeom>
            <a:avLst/>
            <a:gdLst>
              <a:gd name="connsiteX0" fmla="*/ 1632158 w 1632158"/>
              <a:gd name="connsiteY0" fmla="*/ 0 h 2680562"/>
              <a:gd name="connsiteX1" fmla="*/ 1632158 w 1632158"/>
              <a:gd name="connsiteY1" fmla="*/ 2680562 h 2680562"/>
              <a:gd name="connsiteX2" fmla="*/ 0 w 1632158"/>
              <a:gd name="connsiteY2" fmla="*/ 2680562 h 2680562"/>
              <a:gd name="connsiteX3" fmla="*/ 0 w 1632158"/>
              <a:gd name="connsiteY3" fmla="*/ 2618 h 2680562"/>
            </a:gdLst>
            <a:ahLst/>
            <a:cxnLst>
              <a:cxn ang="0">
                <a:pos x="connsiteX0" y="connsiteY0"/>
              </a:cxn>
              <a:cxn ang="0">
                <a:pos x="connsiteX1" y="connsiteY1"/>
              </a:cxn>
              <a:cxn ang="0">
                <a:pos x="connsiteX2" y="connsiteY2"/>
              </a:cxn>
              <a:cxn ang="0">
                <a:pos x="connsiteX3" y="connsiteY3"/>
              </a:cxn>
            </a:cxnLst>
            <a:rect l="l" t="t" r="r" b="b"/>
            <a:pathLst>
              <a:path w="1632158" h="2680562">
                <a:moveTo>
                  <a:pt x="1632158" y="0"/>
                </a:moveTo>
                <a:lnTo>
                  <a:pt x="1632158" y="2680562"/>
                </a:lnTo>
                <a:lnTo>
                  <a:pt x="0" y="2680562"/>
                </a:lnTo>
                <a:lnTo>
                  <a:pt x="0" y="2618"/>
                </a:lnTo>
                <a:close/>
              </a:path>
            </a:pathLst>
          </a:custGeom>
          <a:solidFill>
            <a:schemeClr val="bg1">
              <a:lumMod val="95000"/>
            </a:schemeClr>
          </a:solidFill>
          <a:ln>
            <a:noFill/>
          </a:ln>
        </p:spPr>
        <p:txBody>
          <a:bodyPr wrap="square" bIns="274320" anchor="b">
            <a:noAutofit/>
          </a:bodyPr>
          <a:lstStyle>
            <a:lvl1pPr algn="ctr">
              <a:buNone/>
              <a:defRPr sz="1050">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6835363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4" r:id="rId1"/>
    <p:sldLayoutId id="2147483747" r:id="rId2"/>
    <p:sldLayoutId id="2147483746" r:id="rId3"/>
    <p:sldLayoutId id="2147483700" r:id="rId4"/>
    <p:sldLayoutId id="2147483701" r:id="rId5"/>
    <p:sldLayoutId id="2147483694" r:id="rId6"/>
    <p:sldLayoutId id="2147483745" r:id="rId7"/>
    <p:sldLayoutId id="2147483704" r:id="rId8"/>
    <p:sldLayoutId id="2147483710" r:id="rId9"/>
    <p:sldLayoutId id="2147483660" r:id="rId10"/>
    <p:sldLayoutId id="2147483740" r:id="rId11"/>
    <p:sldLayoutId id="2147483749" r:id="rId12"/>
    <p:sldLayoutId id="2147483743" r:id="rId13"/>
    <p:sldLayoutId id="2147483742" r:id="rId14"/>
    <p:sldLayoutId id="2147483748" r:id="rId15"/>
    <p:sldLayoutId id="2147483741" r:id="rId16"/>
    <p:sldLayoutId id="2147483702" r:id="rId17"/>
    <p:sldLayoutId id="2147483662" r:id="rId18"/>
    <p:sldLayoutId id="2147483696" r:id="rId19"/>
    <p:sldLayoutId id="2147483659" r:id="rId20"/>
    <p:sldLayoutId id="2147483714" r:id="rId21"/>
    <p:sldLayoutId id="2147483695" r:id="rId22"/>
    <p:sldLayoutId id="2147483709" r:id="rId23"/>
    <p:sldLayoutId id="2147483675" r:id="rId24"/>
    <p:sldLayoutId id="2147483676" r:id="rId25"/>
    <p:sldLayoutId id="2147483699" r:id="rId26"/>
    <p:sldLayoutId id="2147483705" r:id="rId27"/>
    <p:sldLayoutId id="2147483721" r:id="rId28"/>
    <p:sldLayoutId id="2147483725" r:id="rId29"/>
    <p:sldLayoutId id="2147483706" r:id="rId30"/>
    <p:sldLayoutId id="2147483713" r:id="rId31"/>
    <p:sldLayoutId id="2147483708" r:id="rId32"/>
    <p:sldLayoutId id="2147483711" r:id="rId33"/>
    <p:sldLayoutId id="2147483715" r:id="rId34"/>
    <p:sldLayoutId id="2147483716" r:id="rId35"/>
    <p:sldLayoutId id="2147483717" r:id="rId36"/>
    <p:sldLayoutId id="2147483718" r:id="rId37"/>
    <p:sldLayoutId id="2147483719" r:id="rId38"/>
    <p:sldLayoutId id="2147483720" r:id="rId39"/>
    <p:sldLayoutId id="2147483750" r:id="rId40"/>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1.jpeg"/><Relationship Id="rId1" Type="http://schemas.openxmlformats.org/officeDocument/2006/relationships/slideLayout" Target="../slideLayouts/slideLayout14.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5.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jpg"/><Relationship Id="rId7"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Layout" Target="../slideLayouts/slideLayout16.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microsoft.com/office/2007/relationships/hdphoto" Target="../media/hdphoto7.wdp"/><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2.png"/><Relationship Id="rId7"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23.xml"/><Relationship Id="rId6" Type="http://schemas.openxmlformats.org/officeDocument/2006/relationships/image" Target="../media/image44.png"/><Relationship Id="rId5" Type="http://schemas.microsoft.com/office/2007/relationships/hdphoto" Target="../media/hdphoto8.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9.jpg"/><Relationship Id="rId1" Type="http://schemas.openxmlformats.org/officeDocument/2006/relationships/slideLayout" Target="../slideLayouts/slideLayout31.xml"/><Relationship Id="rId4" Type="http://schemas.openxmlformats.org/officeDocument/2006/relationships/image" Target="../media/image47.jpg"/></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5.jpg"/><Relationship Id="rId1" Type="http://schemas.openxmlformats.org/officeDocument/2006/relationships/slideLayout" Target="../slideLayouts/slideLayout30.xml"/><Relationship Id="rId5" Type="http://schemas.openxmlformats.org/officeDocument/2006/relationships/image" Target="../media/image47.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4.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4.xml"/><Relationship Id="rId5" Type="http://schemas.openxmlformats.org/officeDocument/2006/relationships/image" Target="../media/image59.jpg"/><Relationship Id="rId4" Type="http://schemas.openxmlformats.org/officeDocument/2006/relationships/image" Target="../media/image58.jpe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35.xml"/><Relationship Id="rId5" Type="http://schemas.openxmlformats.org/officeDocument/2006/relationships/image" Target="../media/image63.jpg"/><Relationship Id="rId4" Type="http://schemas.openxmlformats.org/officeDocument/2006/relationships/image" Target="../media/image62.jpg"/></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6.xml"/><Relationship Id="rId5" Type="http://schemas.openxmlformats.org/officeDocument/2006/relationships/image" Target="../media/image67.jpeg"/><Relationship Id="rId4" Type="http://schemas.openxmlformats.org/officeDocument/2006/relationships/image" Target="../media/image66.jpe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37.xml"/><Relationship Id="rId5" Type="http://schemas.openxmlformats.org/officeDocument/2006/relationships/image" Target="../media/image59.jpg"/><Relationship Id="rId4" Type="http://schemas.openxmlformats.org/officeDocument/2006/relationships/image" Target="../media/image62.jpg"/></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33.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000" b="14000"/>
          <a:stretch>
            <a:fillRect/>
          </a:stretch>
        </p:blipFill>
        <p:spPr>
          <a:xfrm>
            <a:off x="-9728" y="0"/>
            <a:ext cx="9144000" cy="5143500"/>
          </a:xfrm>
        </p:spPr>
      </p:pic>
      <p:sp>
        <p:nvSpPr>
          <p:cNvPr id="39" name="Inhaltsplatzhalter 4"/>
          <p:cNvSpPr txBox="1">
            <a:spLocks/>
          </p:cNvSpPr>
          <p:nvPr/>
        </p:nvSpPr>
        <p:spPr>
          <a:xfrm>
            <a:off x="941962" y="2647950"/>
            <a:ext cx="7260076"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600" dirty="0">
                <a:solidFill>
                  <a:schemeClr val="accent1"/>
                </a:solidFill>
                <a:latin typeface="Arial" panose="020B0604020202020204" pitchFamily="34" charset="0"/>
                <a:cs typeface="Arial" panose="020B0604020202020204" pitchFamily="34" charset="0"/>
              </a:rPr>
              <a:t>The Best </a:t>
            </a:r>
            <a:r>
              <a:rPr lang="en-US" sz="3600" dirty="0" smtClean="0">
                <a:solidFill>
                  <a:schemeClr val="accent1"/>
                </a:solidFill>
                <a:latin typeface="Arial" panose="020B0604020202020204" pitchFamily="34" charset="0"/>
                <a:cs typeface="Arial" panose="020B0604020202020204" pitchFamily="34" charset="0"/>
              </a:rPr>
              <a:t>App</a:t>
            </a:r>
            <a:br>
              <a:rPr lang="en-US" sz="3600" dirty="0" smtClean="0">
                <a:solidFill>
                  <a:schemeClr val="accent1"/>
                </a:solidFill>
                <a:latin typeface="Arial" panose="020B0604020202020204" pitchFamily="34" charset="0"/>
                <a:cs typeface="Arial" panose="020B0604020202020204" pitchFamily="34" charset="0"/>
              </a:rPr>
            </a:br>
            <a:r>
              <a:rPr lang="en-US" sz="3600" dirty="0" smtClean="0">
                <a:solidFill>
                  <a:schemeClr val="accent1"/>
                </a:solidFill>
                <a:latin typeface="Arial" panose="020B0604020202020204" pitchFamily="34" charset="0"/>
                <a:cs typeface="Arial" panose="020B0604020202020204" pitchFamily="34" charset="0"/>
              </a:rPr>
              <a:t>Showcase Anywhere, Anytime.</a:t>
            </a:r>
            <a:endParaRPr lang="en-US" sz="3600" dirty="0">
              <a:solidFill>
                <a:schemeClr val="accent1"/>
              </a:solidFill>
              <a:latin typeface="Arial" panose="020B0604020202020204" pitchFamily="34" charset="0"/>
              <a:cs typeface="Arial" panose="020B0604020202020204" pitchFamily="34" charset="0"/>
            </a:endParaRPr>
          </a:p>
        </p:txBody>
      </p:sp>
      <p:sp>
        <p:nvSpPr>
          <p:cNvPr id="42" name="Inhaltsplatzhalter 4"/>
          <p:cNvSpPr txBox="1">
            <a:spLocks/>
          </p:cNvSpPr>
          <p:nvPr/>
        </p:nvSpPr>
        <p:spPr>
          <a:xfrm>
            <a:off x="941962" y="3828238"/>
            <a:ext cx="7260076"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accent2"/>
                </a:solidFill>
                <a:latin typeface="Arial" panose="020B0604020202020204" pitchFamily="34" charset="0"/>
                <a:cs typeface="Arial" panose="020B0604020202020204" pitchFamily="34" charset="0"/>
              </a:rPr>
              <a:t>Interactive, Innovative, Irresistible</a:t>
            </a:r>
          </a:p>
        </p:txBody>
      </p:sp>
      <p:grpSp>
        <p:nvGrpSpPr>
          <p:cNvPr id="5" name="Group 4"/>
          <p:cNvGrpSpPr/>
          <p:nvPr/>
        </p:nvGrpSpPr>
        <p:grpSpPr>
          <a:xfrm>
            <a:off x="3995968" y="1200150"/>
            <a:ext cx="1152064" cy="1150904"/>
            <a:chOff x="3995968" y="1200150"/>
            <a:chExt cx="1152064" cy="1150904"/>
          </a:xfrm>
        </p:grpSpPr>
        <p:sp>
          <p:nvSpPr>
            <p:cNvPr id="23" name="Freeform 10"/>
            <p:cNvSpPr>
              <a:spLocks noEditPoints="1"/>
            </p:cNvSpPr>
            <p:nvPr/>
          </p:nvSpPr>
          <p:spPr bwMode="auto">
            <a:xfrm>
              <a:off x="3995968" y="1200150"/>
              <a:ext cx="1152064" cy="1150904"/>
            </a:xfrm>
            <a:custGeom>
              <a:avLst/>
              <a:gdLst>
                <a:gd name="T0" fmla="*/ 599 w 672"/>
                <a:gd name="T1" fmla="*/ 672 h 672"/>
                <a:gd name="T2" fmla="*/ 373 w 672"/>
                <a:gd name="T3" fmla="*/ 672 h 672"/>
                <a:gd name="T4" fmla="*/ 336 w 672"/>
                <a:gd name="T5" fmla="*/ 606 h 672"/>
                <a:gd name="T6" fmla="*/ 299 w 672"/>
                <a:gd name="T7" fmla="*/ 672 h 672"/>
                <a:gd name="T8" fmla="*/ 74 w 672"/>
                <a:gd name="T9" fmla="*/ 672 h 672"/>
                <a:gd name="T10" fmla="*/ 0 w 672"/>
                <a:gd name="T11" fmla="*/ 599 h 672"/>
                <a:gd name="T12" fmla="*/ 0 w 672"/>
                <a:gd name="T13" fmla="*/ 73 h 672"/>
                <a:gd name="T14" fmla="*/ 74 w 672"/>
                <a:gd name="T15" fmla="*/ 0 h 672"/>
                <a:gd name="T16" fmla="*/ 599 w 672"/>
                <a:gd name="T17" fmla="*/ 0 h 672"/>
                <a:gd name="T18" fmla="*/ 672 w 672"/>
                <a:gd name="T19" fmla="*/ 73 h 672"/>
                <a:gd name="T20" fmla="*/ 672 w 672"/>
                <a:gd name="T21" fmla="*/ 599 h 672"/>
                <a:gd name="T22" fmla="*/ 650 w 672"/>
                <a:gd name="T23" fmla="*/ 650 h 672"/>
                <a:gd name="T24" fmla="*/ 599 w 672"/>
                <a:gd name="T25" fmla="*/ 672 h 672"/>
                <a:gd name="T26" fmla="*/ 384 w 672"/>
                <a:gd name="T27" fmla="*/ 652 h 672"/>
                <a:gd name="T28" fmla="*/ 599 w 672"/>
                <a:gd name="T29" fmla="*/ 652 h 672"/>
                <a:gd name="T30" fmla="*/ 636 w 672"/>
                <a:gd name="T31" fmla="*/ 636 h 672"/>
                <a:gd name="T32" fmla="*/ 652 w 672"/>
                <a:gd name="T33" fmla="*/ 599 h 672"/>
                <a:gd name="T34" fmla="*/ 652 w 672"/>
                <a:gd name="T35" fmla="*/ 73 h 672"/>
                <a:gd name="T36" fmla="*/ 599 w 672"/>
                <a:gd name="T37" fmla="*/ 20 h 672"/>
                <a:gd name="T38" fmla="*/ 74 w 672"/>
                <a:gd name="T39" fmla="*/ 20 h 672"/>
                <a:gd name="T40" fmla="*/ 20 w 672"/>
                <a:gd name="T41" fmla="*/ 73 h 672"/>
                <a:gd name="T42" fmla="*/ 20 w 672"/>
                <a:gd name="T43" fmla="*/ 599 h 672"/>
                <a:gd name="T44" fmla="*/ 74 w 672"/>
                <a:gd name="T45" fmla="*/ 652 h 672"/>
                <a:gd name="T46" fmla="*/ 288 w 672"/>
                <a:gd name="T47" fmla="*/ 652 h 672"/>
                <a:gd name="T48" fmla="*/ 336 w 672"/>
                <a:gd name="T49" fmla="*/ 565 h 672"/>
                <a:gd name="T50" fmla="*/ 384 w 672"/>
                <a:gd name="T51" fmla="*/ 65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2" h="672">
                  <a:moveTo>
                    <a:pt x="599" y="672"/>
                  </a:moveTo>
                  <a:cubicBezTo>
                    <a:pt x="373" y="672"/>
                    <a:pt x="373" y="672"/>
                    <a:pt x="373" y="672"/>
                  </a:cubicBezTo>
                  <a:cubicBezTo>
                    <a:pt x="336" y="606"/>
                    <a:pt x="336" y="606"/>
                    <a:pt x="336" y="606"/>
                  </a:cubicBezTo>
                  <a:cubicBezTo>
                    <a:pt x="299" y="672"/>
                    <a:pt x="299" y="672"/>
                    <a:pt x="299" y="672"/>
                  </a:cubicBezTo>
                  <a:cubicBezTo>
                    <a:pt x="74" y="672"/>
                    <a:pt x="74" y="672"/>
                    <a:pt x="74" y="672"/>
                  </a:cubicBezTo>
                  <a:cubicBezTo>
                    <a:pt x="33" y="672"/>
                    <a:pt x="0" y="639"/>
                    <a:pt x="0" y="599"/>
                  </a:cubicBezTo>
                  <a:cubicBezTo>
                    <a:pt x="0" y="73"/>
                    <a:pt x="0" y="73"/>
                    <a:pt x="0" y="73"/>
                  </a:cubicBezTo>
                  <a:cubicBezTo>
                    <a:pt x="0" y="33"/>
                    <a:pt x="33" y="0"/>
                    <a:pt x="74" y="0"/>
                  </a:cubicBezTo>
                  <a:cubicBezTo>
                    <a:pt x="599" y="0"/>
                    <a:pt x="599" y="0"/>
                    <a:pt x="599" y="0"/>
                  </a:cubicBezTo>
                  <a:cubicBezTo>
                    <a:pt x="639" y="0"/>
                    <a:pt x="672" y="33"/>
                    <a:pt x="672" y="73"/>
                  </a:cubicBezTo>
                  <a:cubicBezTo>
                    <a:pt x="672" y="599"/>
                    <a:pt x="672" y="599"/>
                    <a:pt x="672" y="599"/>
                  </a:cubicBezTo>
                  <a:cubicBezTo>
                    <a:pt x="672" y="618"/>
                    <a:pt x="664" y="636"/>
                    <a:pt x="650" y="650"/>
                  </a:cubicBezTo>
                  <a:cubicBezTo>
                    <a:pt x="636" y="664"/>
                    <a:pt x="618" y="672"/>
                    <a:pt x="599" y="672"/>
                  </a:cubicBezTo>
                  <a:close/>
                  <a:moveTo>
                    <a:pt x="384" y="652"/>
                  </a:moveTo>
                  <a:cubicBezTo>
                    <a:pt x="599" y="652"/>
                    <a:pt x="599" y="652"/>
                    <a:pt x="599" y="652"/>
                  </a:cubicBezTo>
                  <a:cubicBezTo>
                    <a:pt x="613" y="652"/>
                    <a:pt x="626" y="646"/>
                    <a:pt x="636" y="636"/>
                  </a:cubicBezTo>
                  <a:cubicBezTo>
                    <a:pt x="646" y="626"/>
                    <a:pt x="652" y="613"/>
                    <a:pt x="652" y="599"/>
                  </a:cubicBezTo>
                  <a:cubicBezTo>
                    <a:pt x="652" y="73"/>
                    <a:pt x="652" y="73"/>
                    <a:pt x="652" y="73"/>
                  </a:cubicBezTo>
                  <a:cubicBezTo>
                    <a:pt x="652" y="44"/>
                    <a:pt x="628" y="20"/>
                    <a:pt x="599" y="20"/>
                  </a:cubicBezTo>
                  <a:cubicBezTo>
                    <a:pt x="74" y="20"/>
                    <a:pt x="74" y="20"/>
                    <a:pt x="74" y="20"/>
                  </a:cubicBezTo>
                  <a:cubicBezTo>
                    <a:pt x="44" y="20"/>
                    <a:pt x="20" y="44"/>
                    <a:pt x="20" y="73"/>
                  </a:cubicBezTo>
                  <a:cubicBezTo>
                    <a:pt x="20" y="599"/>
                    <a:pt x="20" y="599"/>
                    <a:pt x="20" y="599"/>
                  </a:cubicBezTo>
                  <a:cubicBezTo>
                    <a:pt x="20" y="628"/>
                    <a:pt x="44" y="652"/>
                    <a:pt x="74" y="652"/>
                  </a:cubicBezTo>
                  <a:cubicBezTo>
                    <a:pt x="288" y="652"/>
                    <a:pt x="288" y="652"/>
                    <a:pt x="288" y="652"/>
                  </a:cubicBezTo>
                  <a:cubicBezTo>
                    <a:pt x="336" y="565"/>
                    <a:pt x="336" y="565"/>
                    <a:pt x="336" y="565"/>
                  </a:cubicBezTo>
                  <a:lnTo>
                    <a:pt x="384" y="652"/>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4398962" y="1470802"/>
              <a:ext cx="346075" cy="609600"/>
              <a:chOff x="5040313" y="1624013"/>
              <a:chExt cx="346075" cy="609600"/>
            </a:xfrm>
            <a:solidFill>
              <a:schemeClr val="accent1"/>
            </a:solidFill>
          </p:grpSpPr>
          <p:sp>
            <p:nvSpPr>
              <p:cNvPr id="25" name="Freeform 24"/>
              <p:cNvSpPr>
                <a:spLocks noEditPoints="1"/>
              </p:cNvSpPr>
              <p:nvPr/>
            </p:nvSpPr>
            <p:spPr bwMode="auto">
              <a:xfrm>
                <a:off x="5040313" y="1624013"/>
                <a:ext cx="346075" cy="609600"/>
              </a:xfrm>
              <a:custGeom>
                <a:avLst/>
                <a:gdLst>
                  <a:gd name="T0" fmla="*/ 115 w 1958"/>
                  <a:gd name="T1" fmla="*/ 3203 h 3456"/>
                  <a:gd name="T2" fmla="*/ 125 w 1958"/>
                  <a:gd name="T3" fmla="*/ 3256 h 3456"/>
                  <a:gd name="T4" fmla="*/ 156 w 1958"/>
                  <a:gd name="T5" fmla="*/ 3300 h 3456"/>
                  <a:gd name="T6" fmla="*/ 200 w 1958"/>
                  <a:gd name="T7" fmla="*/ 3329 h 3456"/>
                  <a:gd name="T8" fmla="*/ 253 w 1958"/>
                  <a:gd name="T9" fmla="*/ 3341 h 3456"/>
                  <a:gd name="T10" fmla="*/ 1732 w 1958"/>
                  <a:gd name="T11" fmla="*/ 3338 h 3456"/>
                  <a:gd name="T12" fmla="*/ 1782 w 1958"/>
                  <a:gd name="T13" fmla="*/ 3317 h 3456"/>
                  <a:gd name="T14" fmla="*/ 1819 w 1958"/>
                  <a:gd name="T15" fmla="*/ 3280 h 3456"/>
                  <a:gd name="T16" fmla="*/ 1840 w 1958"/>
                  <a:gd name="T17" fmla="*/ 3230 h 3456"/>
                  <a:gd name="T18" fmla="*/ 1843 w 1958"/>
                  <a:gd name="T19" fmla="*/ 2765 h 3456"/>
                  <a:gd name="T20" fmla="*/ 115 w 1958"/>
                  <a:gd name="T21" fmla="*/ 461 h 3456"/>
                  <a:gd name="T22" fmla="*/ 1843 w 1958"/>
                  <a:gd name="T23" fmla="*/ 2650 h 3456"/>
                  <a:gd name="T24" fmla="*/ 115 w 1958"/>
                  <a:gd name="T25" fmla="*/ 461 h 3456"/>
                  <a:gd name="T26" fmla="*/ 226 w 1958"/>
                  <a:gd name="T27" fmla="*/ 118 h 3456"/>
                  <a:gd name="T28" fmla="*/ 176 w 1958"/>
                  <a:gd name="T29" fmla="*/ 139 h 3456"/>
                  <a:gd name="T30" fmla="*/ 139 w 1958"/>
                  <a:gd name="T31" fmla="*/ 176 h 3456"/>
                  <a:gd name="T32" fmla="*/ 118 w 1958"/>
                  <a:gd name="T33" fmla="*/ 226 h 3456"/>
                  <a:gd name="T34" fmla="*/ 115 w 1958"/>
                  <a:gd name="T35" fmla="*/ 346 h 3456"/>
                  <a:gd name="T36" fmla="*/ 1843 w 1958"/>
                  <a:gd name="T37" fmla="*/ 253 h 3456"/>
                  <a:gd name="T38" fmla="*/ 1833 w 1958"/>
                  <a:gd name="T39" fmla="*/ 200 h 3456"/>
                  <a:gd name="T40" fmla="*/ 1802 w 1958"/>
                  <a:gd name="T41" fmla="*/ 156 h 3456"/>
                  <a:gd name="T42" fmla="*/ 1758 w 1958"/>
                  <a:gd name="T43" fmla="*/ 127 h 3456"/>
                  <a:gd name="T44" fmla="*/ 1705 w 1958"/>
                  <a:gd name="T45" fmla="*/ 115 h 3456"/>
                  <a:gd name="T46" fmla="*/ 253 w 1958"/>
                  <a:gd name="T47" fmla="*/ 0 h 3456"/>
                  <a:gd name="T48" fmla="*/ 1741 w 1958"/>
                  <a:gd name="T49" fmla="*/ 3 h 3456"/>
                  <a:gd name="T50" fmla="*/ 1812 w 1958"/>
                  <a:gd name="T51" fmla="*/ 24 h 3456"/>
                  <a:gd name="T52" fmla="*/ 1871 w 1958"/>
                  <a:gd name="T53" fmla="*/ 63 h 3456"/>
                  <a:gd name="T54" fmla="*/ 1917 w 1958"/>
                  <a:gd name="T55" fmla="*/ 115 h 3456"/>
                  <a:gd name="T56" fmla="*/ 1948 w 1958"/>
                  <a:gd name="T57" fmla="*/ 180 h 3456"/>
                  <a:gd name="T58" fmla="*/ 1958 w 1958"/>
                  <a:gd name="T59" fmla="*/ 253 h 3456"/>
                  <a:gd name="T60" fmla="*/ 1955 w 1958"/>
                  <a:gd name="T61" fmla="*/ 3240 h 3456"/>
                  <a:gd name="T62" fmla="*/ 1934 w 1958"/>
                  <a:gd name="T63" fmla="*/ 3309 h 3456"/>
                  <a:gd name="T64" fmla="*/ 1895 w 1958"/>
                  <a:gd name="T65" fmla="*/ 3369 h 3456"/>
                  <a:gd name="T66" fmla="*/ 1843 w 1958"/>
                  <a:gd name="T67" fmla="*/ 3415 h 3456"/>
                  <a:gd name="T68" fmla="*/ 1778 w 1958"/>
                  <a:gd name="T69" fmla="*/ 3446 h 3456"/>
                  <a:gd name="T70" fmla="*/ 1705 w 1958"/>
                  <a:gd name="T71" fmla="*/ 3456 h 3456"/>
                  <a:gd name="T72" fmla="*/ 216 w 1958"/>
                  <a:gd name="T73" fmla="*/ 3453 h 3456"/>
                  <a:gd name="T74" fmla="*/ 146 w 1958"/>
                  <a:gd name="T75" fmla="*/ 3432 h 3456"/>
                  <a:gd name="T76" fmla="*/ 87 w 1958"/>
                  <a:gd name="T77" fmla="*/ 3393 h 3456"/>
                  <a:gd name="T78" fmla="*/ 41 w 1958"/>
                  <a:gd name="T79" fmla="*/ 3341 h 3456"/>
                  <a:gd name="T80" fmla="*/ 10 w 1958"/>
                  <a:gd name="T81" fmla="*/ 3276 h 3456"/>
                  <a:gd name="T82" fmla="*/ 0 w 1958"/>
                  <a:gd name="T83" fmla="*/ 3203 h 3456"/>
                  <a:gd name="T84" fmla="*/ 2 w 1958"/>
                  <a:gd name="T85" fmla="*/ 216 h 3456"/>
                  <a:gd name="T86" fmla="*/ 23 w 1958"/>
                  <a:gd name="T87" fmla="*/ 147 h 3456"/>
                  <a:gd name="T88" fmla="*/ 62 w 1958"/>
                  <a:gd name="T89" fmla="*/ 87 h 3456"/>
                  <a:gd name="T90" fmla="*/ 115 w 1958"/>
                  <a:gd name="T91" fmla="*/ 41 h 3456"/>
                  <a:gd name="T92" fmla="*/ 180 w 1958"/>
                  <a:gd name="T93" fmla="*/ 10 h 3456"/>
                  <a:gd name="T94" fmla="*/ 253 w 1958"/>
                  <a:gd name="T95" fmla="*/ 0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58" h="3456">
                    <a:moveTo>
                      <a:pt x="115" y="2765"/>
                    </a:moveTo>
                    <a:lnTo>
                      <a:pt x="115" y="3203"/>
                    </a:lnTo>
                    <a:lnTo>
                      <a:pt x="118" y="3230"/>
                    </a:lnTo>
                    <a:lnTo>
                      <a:pt x="125" y="3256"/>
                    </a:lnTo>
                    <a:lnTo>
                      <a:pt x="139" y="3280"/>
                    </a:lnTo>
                    <a:lnTo>
                      <a:pt x="156" y="3300"/>
                    </a:lnTo>
                    <a:lnTo>
                      <a:pt x="176" y="3317"/>
                    </a:lnTo>
                    <a:lnTo>
                      <a:pt x="200" y="3329"/>
                    </a:lnTo>
                    <a:lnTo>
                      <a:pt x="226" y="3338"/>
                    </a:lnTo>
                    <a:lnTo>
                      <a:pt x="253" y="3341"/>
                    </a:lnTo>
                    <a:lnTo>
                      <a:pt x="1705" y="3341"/>
                    </a:lnTo>
                    <a:lnTo>
                      <a:pt x="1732" y="3338"/>
                    </a:lnTo>
                    <a:lnTo>
                      <a:pt x="1758" y="3329"/>
                    </a:lnTo>
                    <a:lnTo>
                      <a:pt x="1782" y="3317"/>
                    </a:lnTo>
                    <a:lnTo>
                      <a:pt x="1802" y="3300"/>
                    </a:lnTo>
                    <a:lnTo>
                      <a:pt x="1819" y="3280"/>
                    </a:lnTo>
                    <a:lnTo>
                      <a:pt x="1833" y="3256"/>
                    </a:lnTo>
                    <a:lnTo>
                      <a:pt x="1840" y="3230"/>
                    </a:lnTo>
                    <a:lnTo>
                      <a:pt x="1843" y="3203"/>
                    </a:lnTo>
                    <a:lnTo>
                      <a:pt x="1843" y="2765"/>
                    </a:lnTo>
                    <a:lnTo>
                      <a:pt x="115" y="2765"/>
                    </a:lnTo>
                    <a:close/>
                    <a:moveTo>
                      <a:pt x="115" y="461"/>
                    </a:moveTo>
                    <a:lnTo>
                      <a:pt x="115" y="2650"/>
                    </a:lnTo>
                    <a:lnTo>
                      <a:pt x="1843" y="2650"/>
                    </a:lnTo>
                    <a:lnTo>
                      <a:pt x="1843" y="461"/>
                    </a:lnTo>
                    <a:lnTo>
                      <a:pt x="115" y="461"/>
                    </a:lnTo>
                    <a:close/>
                    <a:moveTo>
                      <a:pt x="253" y="115"/>
                    </a:moveTo>
                    <a:lnTo>
                      <a:pt x="226" y="118"/>
                    </a:lnTo>
                    <a:lnTo>
                      <a:pt x="200" y="127"/>
                    </a:lnTo>
                    <a:lnTo>
                      <a:pt x="176" y="139"/>
                    </a:lnTo>
                    <a:lnTo>
                      <a:pt x="156" y="156"/>
                    </a:lnTo>
                    <a:lnTo>
                      <a:pt x="139" y="176"/>
                    </a:lnTo>
                    <a:lnTo>
                      <a:pt x="125" y="200"/>
                    </a:lnTo>
                    <a:lnTo>
                      <a:pt x="118" y="226"/>
                    </a:lnTo>
                    <a:lnTo>
                      <a:pt x="115" y="253"/>
                    </a:lnTo>
                    <a:lnTo>
                      <a:pt x="115" y="346"/>
                    </a:lnTo>
                    <a:lnTo>
                      <a:pt x="1843" y="346"/>
                    </a:lnTo>
                    <a:lnTo>
                      <a:pt x="1843" y="253"/>
                    </a:lnTo>
                    <a:lnTo>
                      <a:pt x="1840" y="226"/>
                    </a:lnTo>
                    <a:lnTo>
                      <a:pt x="1833" y="200"/>
                    </a:lnTo>
                    <a:lnTo>
                      <a:pt x="1819" y="176"/>
                    </a:lnTo>
                    <a:lnTo>
                      <a:pt x="1802" y="156"/>
                    </a:lnTo>
                    <a:lnTo>
                      <a:pt x="1782" y="139"/>
                    </a:lnTo>
                    <a:lnTo>
                      <a:pt x="1758" y="127"/>
                    </a:lnTo>
                    <a:lnTo>
                      <a:pt x="1732" y="118"/>
                    </a:lnTo>
                    <a:lnTo>
                      <a:pt x="1705" y="115"/>
                    </a:lnTo>
                    <a:lnTo>
                      <a:pt x="253" y="115"/>
                    </a:lnTo>
                    <a:close/>
                    <a:moveTo>
                      <a:pt x="253" y="0"/>
                    </a:moveTo>
                    <a:lnTo>
                      <a:pt x="1705" y="0"/>
                    </a:lnTo>
                    <a:lnTo>
                      <a:pt x="1741" y="3"/>
                    </a:lnTo>
                    <a:lnTo>
                      <a:pt x="1778" y="10"/>
                    </a:lnTo>
                    <a:lnTo>
                      <a:pt x="1812" y="24"/>
                    </a:lnTo>
                    <a:lnTo>
                      <a:pt x="1843" y="41"/>
                    </a:lnTo>
                    <a:lnTo>
                      <a:pt x="1871" y="63"/>
                    </a:lnTo>
                    <a:lnTo>
                      <a:pt x="1895" y="87"/>
                    </a:lnTo>
                    <a:lnTo>
                      <a:pt x="1917" y="115"/>
                    </a:lnTo>
                    <a:lnTo>
                      <a:pt x="1934" y="147"/>
                    </a:lnTo>
                    <a:lnTo>
                      <a:pt x="1948" y="180"/>
                    </a:lnTo>
                    <a:lnTo>
                      <a:pt x="1955" y="216"/>
                    </a:lnTo>
                    <a:lnTo>
                      <a:pt x="1958" y="253"/>
                    </a:lnTo>
                    <a:lnTo>
                      <a:pt x="1958" y="3203"/>
                    </a:lnTo>
                    <a:lnTo>
                      <a:pt x="1955" y="3240"/>
                    </a:lnTo>
                    <a:lnTo>
                      <a:pt x="1948" y="3276"/>
                    </a:lnTo>
                    <a:lnTo>
                      <a:pt x="1934" y="3309"/>
                    </a:lnTo>
                    <a:lnTo>
                      <a:pt x="1917" y="3341"/>
                    </a:lnTo>
                    <a:lnTo>
                      <a:pt x="1895" y="3369"/>
                    </a:lnTo>
                    <a:lnTo>
                      <a:pt x="1871" y="3393"/>
                    </a:lnTo>
                    <a:lnTo>
                      <a:pt x="1843" y="3415"/>
                    </a:lnTo>
                    <a:lnTo>
                      <a:pt x="1812" y="3432"/>
                    </a:lnTo>
                    <a:lnTo>
                      <a:pt x="1778" y="3446"/>
                    </a:lnTo>
                    <a:lnTo>
                      <a:pt x="1741" y="3453"/>
                    </a:lnTo>
                    <a:lnTo>
                      <a:pt x="1705" y="3456"/>
                    </a:lnTo>
                    <a:lnTo>
                      <a:pt x="253" y="3456"/>
                    </a:lnTo>
                    <a:lnTo>
                      <a:pt x="216" y="3453"/>
                    </a:lnTo>
                    <a:lnTo>
                      <a:pt x="180" y="3446"/>
                    </a:lnTo>
                    <a:lnTo>
                      <a:pt x="146" y="3432"/>
                    </a:lnTo>
                    <a:lnTo>
                      <a:pt x="115" y="3415"/>
                    </a:lnTo>
                    <a:lnTo>
                      <a:pt x="87" y="3393"/>
                    </a:lnTo>
                    <a:lnTo>
                      <a:pt x="62" y="3369"/>
                    </a:lnTo>
                    <a:lnTo>
                      <a:pt x="41" y="3341"/>
                    </a:lnTo>
                    <a:lnTo>
                      <a:pt x="23" y="3309"/>
                    </a:lnTo>
                    <a:lnTo>
                      <a:pt x="10" y="3276"/>
                    </a:lnTo>
                    <a:lnTo>
                      <a:pt x="2" y="3240"/>
                    </a:lnTo>
                    <a:lnTo>
                      <a:pt x="0" y="3203"/>
                    </a:lnTo>
                    <a:lnTo>
                      <a:pt x="0" y="253"/>
                    </a:lnTo>
                    <a:lnTo>
                      <a:pt x="2" y="216"/>
                    </a:lnTo>
                    <a:lnTo>
                      <a:pt x="10" y="180"/>
                    </a:lnTo>
                    <a:lnTo>
                      <a:pt x="23" y="147"/>
                    </a:lnTo>
                    <a:lnTo>
                      <a:pt x="41" y="115"/>
                    </a:lnTo>
                    <a:lnTo>
                      <a:pt x="62" y="87"/>
                    </a:lnTo>
                    <a:lnTo>
                      <a:pt x="87" y="63"/>
                    </a:lnTo>
                    <a:lnTo>
                      <a:pt x="115" y="41"/>
                    </a:lnTo>
                    <a:lnTo>
                      <a:pt x="146" y="24"/>
                    </a:lnTo>
                    <a:lnTo>
                      <a:pt x="180" y="10"/>
                    </a:lnTo>
                    <a:lnTo>
                      <a:pt x="216" y="3"/>
                    </a:lnTo>
                    <a:lnTo>
                      <a:pt x="2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p:nvSpPr>
            <p:spPr bwMode="auto">
              <a:xfrm>
                <a:off x="5172075" y="2122488"/>
                <a:ext cx="82550" cy="80963"/>
              </a:xfrm>
              <a:custGeom>
                <a:avLst/>
                <a:gdLst>
                  <a:gd name="T0" fmla="*/ 204 w 460"/>
                  <a:gd name="T1" fmla="*/ 119 h 461"/>
                  <a:gd name="T2" fmla="*/ 158 w 460"/>
                  <a:gd name="T3" fmla="*/ 141 h 461"/>
                  <a:gd name="T4" fmla="*/ 126 w 460"/>
                  <a:gd name="T5" fmla="*/ 181 h 461"/>
                  <a:gd name="T6" fmla="*/ 115 w 460"/>
                  <a:gd name="T7" fmla="*/ 231 h 461"/>
                  <a:gd name="T8" fmla="*/ 126 w 460"/>
                  <a:gd name="T9" fmla="*/ 281 h 461"/>
                  <a:gd name="T10" fmla="*/ 158 w 460"/>
                  <a:gd name="T11" fmla="*/ 321 h 461"/>
                  <a:gd name="T12" fmla="*/ 204 w 460"/>
                  <a:gd name="T13" fmla="*/ 343 h 461"/>
                  <a:gd name="T14" fmla="*/ 256 w 460"/>
                  <a:gd name="T15" fmla="*/ 343 h 461"/>
                  <a:gd name="T16" fmla="*/ 302 w 460"/>
                  <a:gd name="T17" fmla="*/ 321 h 461"/>
                  <a:gd name="T18" fmla="*/ 334 w 460"/>
                  <a:gd name="T19" fmla="*/ 281 h 461"/>
                  <a:gd name="T20" fmla="*/ 345 w 460"/>
                  <a:gd name="T21" fmla="*/ 231 h 461"/>
                  <a:gd name="T22" fmla="*/ 334 w 460"/>
                  <a:gd name="T23" fmla="*/ 181 h 461"/>
                  <a:gd name="T24" fmla="*/ 302 w 460"/>
                  <a:gd name="T25" fmla="*/ 141 h 461"/>
                  <a:gd name="T26" fmla="*/ 256 w 460"/>
                  <a:gd name="T27" fmla="*/ 119 h 461"/>
                  <a:gd name="T28" fmla="*/ 230 w 460"/>
                  <a:gd name="T29" fmla="*/ 0 h 461"/>
                  <a:gd name="T30" fmla="*/ 302 w 460"/>
                  <a:gd name="T31" fmla="*/ 12 h 461"/>
                  <a:gd name="T32" fmla="*/ 366 w 460"/>
                  <a:gd name="T33" fmla="*/ 44 h 461"/>
                  <a:gd name="T34" fmla="*/ 415 w 460"/>
                  <a:gd name="T35" fmla="*/ 95 h 461"/>
                  <a:gd name="T36" fmla="*/ 449 w 460"/>
                  <a:gd name="T37" fmla="*/ 157 h 461"/>
                  <a:gd name="T38" fmla="*/ 460 w 460"/>
                  <a:gd name="T39" fmla="*/ 231 h 461"/>
                  <a:gd name="T40" fmla="*/ 449 w 460"/>
                  <a:gd name="T41" fmla="*/ 303 h 461"/>
                  <a:gd name="T42" fmla="*/ 415 w 460"/>
                  <a:gd name="T43" fmla="*/ 367 h 461"/>
                  <a:gd name="T44" fmla="*/ 366 w 460"/>
                  <a:gd name="T45" fmla="*/ 417 h 461"/>
                  <a:gd name="T46" fmla="*/ 302 w 460"/>
                  <a:gd name="T47" fmla="*/ 450 h 461"/>
                  <a:gd name="T48" fmla="*/ 230 w 460"/>
                  <a:gd name="T49" fmla="*/ 461 h 461"/>
                  <a:gd name="T50" fmla="*/ 158 w 460"/>
                  <a:gd name="T51" fmla="*/ 450 h 461"/>
                  <a:gd name="T52" fmla="*/ 94 w 460"/>
                  <a:gd name="T53" fmla="*/ 417 h 461"/>
                  <a:gd name="T54" fmla="*/ 45 w 460"/>
                  <a:gd name="T55" fmla="*/ 367 h 461"/>
                  <a:gd name="T56" fmla="*/ 11 w 460"/>
                  <a:gd name="T57" fmla="*/ 303 h 461"/>
                  <a:gd name="T58" fmla="*/ 0 w 460"/>
                  <a:gd name="T59" fmla="*/ 231 h 461"/>
                  <a:gd name="T60" fmla="*/ 11 w 460"/>
                  <a:gd name="T61" fmla="*/ 157 h 461"/>
                  <a:gd name="T62" fmla="*/ 45 w 460"/>
                  <a:gd name="T63" fmla="*/ 95 h 461"/>
                  <a:gd name="T64" fmla="*/ 94 w 460"/>
                  <a:gd name="T65" fmla="*/ 44 h 461"/>
                  <a:gd name="T66" fmla="*/ 158 w 460"/>
                  <a:gd name="T67" fmla="*/ 12 h 461"/>
                  <a:gd name="T68" fmla="*/ 230 w 460"/>
                  <a:gd name="T6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0" h="461">
                    <a:moveTo>
                      <a:pt x="230" y="116"/>
                    </a:moveTo>
                    <a:lnTo>
                      <a:pt x="204" y="119"/>
                    </a:lnTo>
                    <a:lnTo>
                      <a:pt x="180" y="127"/>
                    </a:lnTo>
                    <a:lnTo>
                      <a:pt x="158" y="141"/>
                    </a:lnTo>
                    <a:lnTo>
                      <a:pt x="140" y="159"/>
                    </a:lnTo>
                    <a:lnTo>
                      <a:pt x="126" y="181"/>
                    </a:lnTo>
                    <a:lnTo>
                      <a:pt x="118" y="205"/>
                    </a:lnTo>
                    <a:lnTo>
                      <a:pt x="115" y="231"/>
                    </a:lnTo>
                    <a:lnTo>
                      <a:pt x="118" y="257"/>
                    </a:lnTo>
                    <a:lnTo>
                      <a:pt x="126" y="281"/>
                    </a:lnTo>
                    <a:lnTo>
                      <a:pt x="140" y="303"/>
                    </a:lnTo>
                    <a:lnTo>
                      <a:pt x="158" y="321"/>
                    </a:lnTo>
                    <a:lnTo>
                      <a:pt x="180" y="334"/>
                    </a:lnTo>
                    <a:lnTo>
                      <a:pt x="204" y="343"/>
                    </a:lnTo>
                    <a:lnTo>
                      <a:pt x="230" y="346"/>
                    </a:lnTo>
                    <a:lnTo>
                      <a:pt x="256" y="343"/>
                    </a:lnTo>
                    <a:lnTo>
                      <a:pt x="280" y="334"/>
                    </a:lnTo>
                    <a:lnTo>
                      <a:pt x="302" y="321"/>
                    </a:lnTo>
                    <a:lnTo>
                      <a:pt x="320" y="303"/>
                    </a:lnTo>
                    <a:lnTo>
                      <a:pt x="334" y="281"/>
                    </a:lnTo>
                    <a:lnTo>
                      <a:pt x="342" y="257"/>
                    </a:lnTo>
                    <a:lnTo>
                      <a:pt x="345" y="231"/>
                    </a:lnTo>
                    <a:lnTo>
                      <a:pt x="342" y="205"/>
                    </a:lnTo>
                    <a:lnTo>
                      <a:pt x="334" y="181"/>
                    </a:lnTo>
                    <a:lnTo>
                      <a:pt x="320" y="159"/>
                    </a:lnTo>
                    <a:lnTo>
                      <a:pt x="302" y="141"/>
                    </a:lnTo>
                    <a:lnTo>
                      <a:pt x="280" y="127"/>
                    </a:lnTo>
                    <a:lnTo>
                      <a:pt x="256" y="119"/>
                    </a:lnTo>
                    <a:lnTo>
                      <a:pt x="230" y="116"/>
                    </a:lnTo>
                    <a:close/>
                    <a:moveTo>
                      <a:pt x="230" y="0"/>
                    </a:moveTo>
                    <a:lnTo>
                      <a:pt x="268" y="4"/>
                    </a:lnTo>
                    <a:lnTo>
                      <a:pt x="302" y="12"/>
                    </a:lnTo>
                    <a:lnTo>
                      <a:pt x="336" y="27"/>
                    </a:lnTo>
                    <a:lnTo>
                      <a:pt x="366" y="44"/>
                    </a:lnTo>
                    <a:lnTo>
                      <a:pt x="392" y="67"/>
                    </a:lnTo>
                    <a:lnTo>
                      <a:pt x="415" y="95"/>
                    </a:lnTo>
                    <a:lnTo>
                      <a:pt x="434" y="125"/>
                    </a:lnTo>
                    <a:lnTo>
                      <a:pt x="449" y="157"/>
                    </a:lnTo>
                    <a:lnTo>
                      <a:pt x="457" y="193"/>
                    </a:lnTo>
                    <a:lnTo>
                      <a:pt x="460" y="231"/>
                    </a:lnTo>
                    <a:lnTo>
                      <a:pt x="457" y="269"/>
                    </a:lnTo>
                    <a:lnTo>
                      <a:pt x="449" y="303"/>
                    </a:lnTo>
                    <a:lnTo>
                      <a:pt x="434" y="337"/>
                    </a:lnTo>
                    <a:lnTo>
                      <a:pt x="415" y="367"/>
                    </a:lnTo>
                    <a:lnTo>
                      <a:pt x="392" y="394"/>
                    </a:lnTo>
                    <a:lnTo>
                      <a:pt x="366" y="417"/>
                    </a:lnTo>
                    <a:lnTo>
                      <a:pt x="336" y="436"/>
                    </a:lnTo>
                    <a:lnTo>
                      <a:pt x="302" y="450"/>
                    </a:lnTo>
                    <a:lnTo>
                      <a:pt x="268" y="458"/>
                    </a:lnTo>
                    <a:lnTo>
                      <a:pt x="230" y="461"/>
                    </a:lnTo>
                    <a:lnTo>
                      <a:pt x="192" y="458"/>
                    </a:lnTo>
                    <a:lnTo>
                      <a:pt x="158" y="450"/>
                    </a:lnTo>
                    <a:lnTo>
                      <a:pt x="124" y="436"/>
                    </a:lnTo>
                    <a:lnTo>
                      <a:pt x="94" y="417"/>
                    </a:lnTo>
                    <a:lnTo>
                      <a:pt x="68" y="394"/>
                    </a:lnTo>
                    <a:lnTo>
                      <a:pt x="45" y="367"/>
                    </a:lnTo>
                    <a:lnTo>
                      <a:pt x="26" y="337"/>
                    </a:lnTo>
                    <a:lnTo>
                      <a:pt x="11" y="303"/>
                    </a:lnTo>
                    <a:lnTo>
                      <a:pt x="3" y="269"/>
                    </a:lnTo>
                    <a:lnTo>
                      <a:pt x="0" y="231"/>
                    </a:lnTo>
                    <a:lnTo>
                      <a:pt x="3" y="193"/>
                    </a:lnTo>
                    <a:lnTo>
                      <a:pt x="11" y="157"/>
                    </a:lnTo>
                    <a:lnTo>
                      <a:pt x="26" y="125"/>
                    </a:lnTo>
                    <a:lnTo>
                      <a:pt x="45" y="95"/>
                    </a:lnTo>
                    <a:lnTo>
                      <a:pt x="68" y="67"/>
                    </a:lnTo>
                    <a:lnTo>
                      <a:pt x="94" y="44"/>
                    </a:lnTo>
                    <a:lnTo>
                      <a:pt x="124" y="27"/>
                    </a:lnTo>
                    <a:lnTo>
                      <a:pt x="158" y="12"/>
                    </a:lnTo>
                    <a:lnTo>
                      <a:pt x="192" y="4"/>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5162550" y="1654176"/>
                <a:ext cx="60325" cy="20638"/>
              </a:xfrm>
              <a:custGeom>
                <a:avLst/>
                <a:gdLst>
                  <a:gd name="T0" fmla="*/ 58 w 346"/>
                  <a:gd name="T1" fmla="*/ 0 h 115"/>
                  <a:gd name="T2" fmla="*/ 288 w 346"/>
                  <a:gd name="T3" fmla="*/ 0 h 115"/>
                  <a:gd name="T4" fmla="*/ 306 w 346"/>
                  <a:gd name="T5" fmla="*/ 3 h 115"/>
                  <a:gd name="T6" fmla="*/ 322 w 346"/>
                  <a:gd name="T7" fmla="*/ 11 h 115"/>
                  <a:gd name="T8" fmla="*/ 334 w 346"/>
                  <a:gd name="T9" fmla="*/ 23 h 115"/>
                  <a:gd name="T10" fmla="*/ 342 w 346"/>
                  <a:gd name="T11" fmla="*/ 40 h 115"/>
                  <a:gd name="T12" fmla="*/ 346 w 346"/>
                  <a:gd name="T13" fmla="*/ 57 h 115"/>
                  <a:gd name="T14" fmla="*/ 342 w 346"/>
                  <a:gd name="T15" fmla="*/ 75 h 115"/>
                  <a:gd name="T16" fmla="*/ 334 w 346"/>
                  <a:gd name="T17" fmla="*/ 91 h 115"/>
                  <a:gd name="T18" fmla="*/ 322 w 346"/>
                  <a:gd name="T19" fmla="*/ 103 h 115"/>
                  <a:gd name="T20" fmla="*/ 306 w 346"/>
                  <a:gd name="T21" fmla="*/ 112 h 115"/>
                  <a:gd name="T22" fmla="*/ 288 w 346"/>
                  <a:gd name="T23" fmla="*/ 115 h 115"/>
                  <a:gd name="T24" fmla="*/ 58 w 346"/>
                  <a:gd name="T25" fmla="*/ 115 h 115"/>
                  <a:gd name="T26" fmla="*/ 40 w 346"/>
                  <a:gd name="T27" fmla="*/ 112 h 115"/>
                  <a:gd name="T28" fmla="*/ 23 w 346"/>
                  <a:gd name="T29" fmla="*/ 103 h 115"/>
                  <a:gd name="T30" fmla="*/ 12 w 346"/>
                  <a:gd name="T31" fmla="*/ 91 h 115"/>
                  <a:gd name="T32" fmla="*/ 3 w 346"/>
                  <a:gd name="T33" fmla="*/ 75 h 115"/>
                  <a:gd name="T34" fmla="*/ 0 w 346"/>
                  <a:gd name="T35" fmla="*/ 57 h 115"/>
                  <a:gd name="T36" fmla="*/ 3 w 346"/>
                  <a:gd name="T37" fmla="*/ 40 h 115"/>
                  <a:gd name="T38" fmla="*/ 12 w 346"/>
                  <a:gd name="T39" fmla="*/ 23 h 115"/>
                  <a:gd name="T40" fmla="*/ 23 w 346"/>
                  <a:gd name="T41" fmla="*/ 11 h 115"/>
                  <a:gd name="T42" fmla="*/ 40 w 346"/>
                  <a:gd name="T43" fmla="*/ 3 h 115"/>
                  <a:gd name="T44" fmla="*/ 58 w 346"/>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 h="115">
                    <a:moveTo>
                      <a:pt x="58" y="0"/>
                    </a:moveTo>
                    <a:lnTo>
                      <a:pt x="288" y="0"/>
                    </a:lnTo>
                    <a:lnTo>
                      <a:pt x="306" y="3"/>
                    </a:lnTo>
                    <a:lnTo>
                      <a:pt x="322" y="11"/>
                    </a:lnTo>
                    <a:lnTo>
                      <a:pt x="334" y="23"/>
                    </a:lnTo>
                    <a:lnTo>
                      <a:pt x="342" y="40"/>
                    </a:lnTo>
                    <a:lnTo>
                      <a:pt x="346" y="57"/>
                    </a:lnTo>
                    <a:lnTo>
                      <a:pt x="342" y="75"/>
                    </a:lnTo>
                    <a:lnTo>
                      <a:pt x="334" y="91"/>
                    </a:lnTo>
                    <a:lnTo>
                      <a:pt x="322" y="103"/>
                    </a:lnTo>
                    <a:lnTo>
                      <a:pt x="306" y="112"/>
                    </a:lnTo>
                    <a:lnTo>
                      <a:pt x="288" y="115"/>
                    </a:lnTo>
                    <a:lnTo>
                      <a:pt x="58" y="115"/>
                    </a:lnTo>
                    <a:lnTo>
                      <a:pt x="40" y="112"/>
                    </a:lnTo>
                    <a:lnTo>
                      <a:pt x="23" y="103"/>
                    </a:lnTo>
                    <a:lnTo>
                      <a:pt x="12" y="91"/>
                    </a:lnTo>
                    <a:lnTo>
                      <a:pt x="3" y="75"/>
                    </a:lnTo>
                    <a:lnTo>
                      <a:pt x="0" y="57"/>
                    </a:lnTo>
                    <a:lnTo>
                      <a:pt x="3" y="40"/>
                    </a:lnTo>
                    <a:lnTo>
                      <a:pt x="12" y="23"/>
                    </a:lnTo>
                    <a:lnTo>
                      <a:pt x="23"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5233988" y="1654176"/>
                <a:ext cx="30163" cy="20638"/>
              </a:xfrm>
              <a:custGeom>
                <a:avLst/>
                <a:gdLst>
                  <a:gd name="T0" fmla="*/ 58 w 173"/>
                  <a:gd name="T1" fmla="*/ 0 h 115"/>
                  <a:gd name="T2" fmla="*/ 115 w 173"/>
                  <a:gd name="T3" fmla="*/ 0 h 115"/>
                  <a:gd name="T4" fmla="*/ 133 w 173"/>
                  <a:gd name="T5" fmla="*/ 3 h 115"/>
                  <a:gd name="T6" fmla="*/ 149 w 173"/>
                  <a:gd name="T7" fmla="*/ 11 h 115"/>
                  <a:gd name="T8" fmla="*/ 161 w 173"/>
                  <a:gd name="T9" fmla="*/ 23 h 115"/>
                  <a:gd name="T10" fmla="*/ 170 w 173"/>
                  <a:gd name="T11" fmla="*/ 40 h 115"/>
                  <a:gd name="T12" fmla="*/ 173 w 173"/>
                  <a:gd name="T13" fmla="*/ 57 h 115"/>
                  <a:gd name="T14" fmla="*/ 170 w 173"/>
                  <a:gd name="T15" fmla="*/ 75 h 115"/>
                  <a:gd name="T16" fmla="*/ 161 w 173"/>
                  <a:gd name="T17" fmla="*/ 91 h 115"/>
                  <a:gd name="T18" fmla="*/ 149 w 173"/>
                  <a:gd name="T19" fmla="*/ 103 h 115"/>
                  <a:gd name="T20" fmla="*/ 133 w 173"/>
                  <a:gd name="T21" fmla="*/ 112 h 115"/>
                  <a:gd name="T22" fmla="*/ 115 w 173"/>
                  <a:gd name="T23" fmla="*/ 115 h 115"/>
                  <a:gd name="T24" fmla="*/ 58 w 173"/>
                  <a:gd name="T25" fmla="*/ 115 h 115"/>
                  <a:gd name="T26" fmla="*/ 40 w 173"/>
                  <a:gd name="T27" fmla="*/ 112 h 115"/>
                  <a:gd name="T28" fmla="*/ 23 w 173"/>
                  <a:gd name="T29" fmla="*/ 103 h 115"/>
                  <a:gd name="T30" fmla="*/ 11 w 173"/>
                  <a:gd name="T31" fmla="*/ 91 h 115"/>
                  <a:gd name="T32" fmla="*/ 3 w 173"/>
                  <a:gd name="T33" fmla="*/ 75 h 115"/>
                  <a:gd name="T34" fmla="*/ 0 w 173"/>
                  <a:gd name="T35" fmla="*/ 57 h 115"/>
                  <a:gd name="T36" fmla="*/ 3 w 173"/>
                  <a:gd name="T37" fmla="*/ 40 h 115"/>
                  <a:gd name="T38" fmla="*/ 11 w 173"/>
                  <a:gd name="T39" fmla="*/ 23 h 115"/>
                  <a:gd name="T40" fmla="*/ 23 w 173"/>
                  <a:gd name="T41" fmla="*/ 11 h 115"/>
                  <a:gd name="T42" fmla="*/ 40 w 173"/>
                  <a:gd name="T43" fmla="*/ 3 h 115"/>
                  <a:gd name="T44" fmla="*/ 58 w 17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5">
                    <a:moveTo>
                      <a:pt x="58" y="0"/>
                    </a:moveTo>
                    <a:lnTo>
                      <a:pt x="115" y="0"/>
                    </a:lnTo>
                    <a:lnTo>
                      <a:pt x="133" y="3"/>
                    </a:lnTo>
                    <a:lnTo>
                      <a:pt x="149" y="11"/>
                    </a:lnTo>
                    <a:lnTo>
                      <a:pt x="161" y="23"/>
                    </a:lnTo>
                    <a:lnTo>
                      <a:pt x="170" y="40"/>
                    </a:lnTo>
                    <a:lnTo>
                      <a:pt x="173" y="57"/>
                    </a:lnTo>
                    <a:lnTo>
                      <a:pt x="170" y="75"/>
                    </a:lnTo>
                    <a:lnTo>
                      <a:pt x="161" y="91"/>
                    </a:lnTo>
                    <a:lnTo>
                      <a:pt x="149" y="103"/>
                    </a:lnTo>
                    <a:lnTo>
                      <a:pt x="133" y="112"/>
                    </a:lnTo>
                    <a:lnTo>
                      <a:pt x="115" y="115"/>
                    </a:lnTo>
                    <a:lnTo>
                      <a:pt x="58" y="115"/>
                    </a:lnTo>
                    <a:lnTo>
                      <a:pt x="40" y="112"/>
                    </a:lnTo>
                    <a:lnTo>
                      <a:pt x="23" y="103"/>
                    </a:lnTo>
                    <a:lnTo>
                      <a:pt x="11" y="91"/>
                    </a:lnTo>
                    <a:lnTo>
                      <a:pt x="3" y="75"/>
                    </a:lnTo>
                    <a:lnTo>
                      <a:pt x="0" y="57"/>
                    </a:lnTo>
                    <a:lnTo>
                      <a:pt x="3" y="40"/>
                    </a:lnTo>
                    <a:lnTo>
                      <a:pt x="11" y="23"/>
                    </a:lnTo>
                    <a:lnTo>
                      <a:pt x="23"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239179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outVertical)">
                                      <p:cBhvr>
                                        <p:cTn id="12" dur="500"/>
                                        <p:tgtEl>
                                          <p:spTgt spid="39"/>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outVertical)">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538731" y="324762"/>
            <a:ext cx="2233652" cy="4493976"/>
            <a:chOff x="3505200" y="431800"/>
            <a:chExt cx="2127250" cy="4279900"/>
          </a:xfrm>
          <a:effectLst/>
        </p:grpSpPr>
        <p:sp>
          <p:nvSpPr>
            <p:cNvPr id="4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33" name="Picture Placeholder 32"/>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59" r="159"/>
          <a:stretch>
            <a:fillRect/>
          </a:stretch>
        </p:blipFill>
        <p:spPr/>
      </p:pic>
      <p:sp>
        <p:nvSpPr>
          <p:cNvPr id="86" name="Oval 85"/>
          <p:cNvSpPr/>
          <p:nvPr/>
        </p:nvSpPr>
        <p:spPr>
          <a:xfrm>
            <a:off x="3359380" y="1381125"/>
            <a:ext cx="547062" cy="547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97" name="Inhaltsplatzhalter 4"/>
          <p:cNvSpPr txBox="1">
            <a:spLocks/>
          </p:cNvSpPr>
          <p:nvPr/>
        </p:nvSpPr>
        <p:spPr>
          <a:xfrm>
            <a:off x="4040291" y="1391507"/>
            <a:ext cx="4695147"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1"/>
                </a:solidFill>
                <a:latin typeface="+mj-lt"/>
              </a:rPr>
              <a:t>FEATURE # 1</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117" name="Inhaltsplatzhalter 4"/>
          <p:cNvSpPr txBox="1">
            <a:spLocks/>
          </p:cNvSpPr>
          <p:nvPr/>
        </p:nvSpPr>
        <p:spPr>
          <a:xfrm>
            <a:off x="4040291" y="4264326"/>
            <a:ext cx="4695147"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4"/>
                </a:solidFill>
                <a:latin typeface="+mj-lt"/>
              </a:rPr>
              <a:t>FEATURE #4</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118" name="Oval 117"/>
          <p:cNvSpPr/>
          <p:nvPr/>
        </p:nvSpPr>
        <p:spPr>
          <a:xfrm>
            <a:off x="3359380" y="4253944"/>
            <a:ext cx="547062" cy="5470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4</a:t>
            </a:r>
            <a:endParaRPr lang="en-US" b="1" dirty="0">
              <a:latin typeface="Arial" panose="020B0604020202020204" pitchFamily="34" charset="0"/>
              <a:cs typeface="Arial" panose="020B0604020202020204" pitchFamily="34" charset="0"/>
            </a:endParaRPr>
          </a:p>
        </p:txBody>
      </p:sp>
      <p:sp>
        <p:nvSpPr>
          <p:cNvPr id="101" name="Inhaltsplatzhalter 4"/>
          <p:cNvSpPr txBox="1">
            <a:spLocks/>
          </p:cNvSpPr>
          <p:nvPr/>
        </p:nvSpPr>
        <p:spPr>
          <a:xfrm>
            <a:off x="4040291" y="2349113"/>
            <a:ext cx="4695147"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2"/>
                </a:solidFill>
                <a:latin typeface="+mj-lt"/>
              </a:rPr>
              <a:t>Feature #2</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102" name="Oval 101"/>
          <p:cNvSpPr/>
          <p:nvPr/>
        </p:nvSpPr>
        <p:spPr>
          <a:xfrm>
            <a:off x="3359380" y="2338731"/>
            <a:ext cx="547062" cy="5470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sp>
        <p:nvSpPr>
          <p:cNvPr id="109" name="Inhaltsplatzhalter 4"/>
          <p:cNvSpPr txBox="1">
            <a:spLocks/>
          </p:cNvSpPr>
          <p:nvPr/>
        </p:nvSpPr>
        <p:spPr>
          <a:xfrm>
            <a:off x="4040291" y="3306719"/>
            <a:ext cx="4695147"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3"/>
                </a:solidFill>
                <a:latin typeface="+mj-lt"/>
              </a:rPr>
              <a:t>FEATURE #3</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110" name="Oval 109"/>
          <p:cNvSpPr/>
          <p:nvPr/>
        </p:nvSpPr>
        <p:spPr>
          <a:xfrm>
            <a:off x="3359380" y="3296337"/>
            <a:ext cx="547062" cy="54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3</a:t>
            </a:r>
            <a:endParaRPr lang="en-US" b="1" dirty="0">
              <a:latin typeface="Arial" panose="020B0604020202020204" pitchFamily="34" charset="0"/>
              <a:cs typeface="Arial" panose="020B0604020202020204" pitchFamily="34" charset="0"/>
            </a:endParaRPr>
          </a:p>
        </p:txBody>
      </p:sp>
      <p:sp>
        <p:nvSpPr>
          <p:cNvPr id="55" name="Inhaltsplatzhalter 4"/>
          <p:cNvSpPr txBox="1">
            <a:spLocks/>
          </p:cNvSpPr>
          <p:nvPr/>
        </p:nvSpPr>
        <p:spPr>
          <a:xfrm>
            <a:off x="3359380" y="389510"/>
            <a:ext cx="5376058"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The Best </a:t>
            </a:r>
            <a:r>
              <a:rPr lang="en-US" sz="28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800" dirty="0" smtClean="0">
                <a:solidFill>
                  <a:schemeClr val="tx1">
                    <a:lumMod val="75000"/>
                    <a:lumOff val="25000"/>
                  </a:schemeClr>
                </a:solidFill>
                <a:latin typeface="Arial" panose="020B0604020202020204" pitchFamily="34" charset="0"/>
                <a:cs typeface="Arial" panose="020B0604020202020204" pitchFamily="34" charset="0"/>
              </a:rPr>
            </a:br>
            <a:r>
              <a:rPr lang="en-US" sz="2800" dirty="0" smtClean="0">
                <a:solidFill>
                  <a:schemeClr val="tx1">
                    <a:lumMod val="75000"/>
                    <a:lumOff val="25000"/>
                  </a:schemeClr>
                </a:solidFill>
                <a:latin typeface="Arial" panose="020B0604020202020204" pitchFamily="34" charset="0"/>
                <a:cs typeface="Arial" panose="020B0604020202020204" pitchFamily="34" charset="0"/>
              </a:rPr>
              <a:t>Showcase Anywhere, Anytime.</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5" name="Straight Connector 4"/>
          <p:cNvCxnSpPr/>
          <p:nvPr/>
        </p:nvCxnSpPr>
        <p:spPr>
          <a:xfrm>
            <a:off x="3659970" y="1971675"/>
            <a:ext cx="0" cy="2952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59970" y="2934282"/>
            <a:ext cx="0" cy="2952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659970" y="3896889"/>
            <a:ext cx="0" cy="29527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208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left)">
                                      <p:cBhvr>
                                        <p:cTn id="7" dur="500"/>
                                        <p:tgtEl>
                                          <p:spTgt spid="55">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p:cTn id="11" dur="500" fill="hold"/>
                                        <p:tgtEl>
                                          <p:spTgt spid="86"/>
                                        </p:tgtEl>
                                        <p:attrNameLst>
                                          <p:attrName>ppt_w</p:attrName>
                                        </p:attrNameLst>
                                      </p:cBhvr>
                                      <p:tavLst>
                                        <p:tav tm="0">
                                          <p:val>
                                            <p:fltVal val="0"/>
                                          </p:val>
                                        </p:tav>
                                        <p:tav tm="100000">
                                          <p:val>
                                            <p:strVal val="#ppt_w"/>
                                          </p:val>
                                        </p:tav>
                                      </p:tavLst>
                                    </p:anim>
                                    <p:anim calcmode="lin" valueType="num">
                                      <p:cBhvr>
                                        <p:cTn id="12" dur="500" fill="hold"/>
                                        <p:tgtEl>
                                          <p:spTgt spid="86"/>
                                        </p:tgtEl>
                                        <p:attrNameLst>
                                          <p:attrName>ppt_h</p:attrName>
                                        </p:attrNameLst>
                                      </p:cBhvr>
                                      <p:tavLst>
                                        <p:tav tm="0">
                                          <p:val>
                                            <p:fltVal val="0"/>
                                          </p:val>
                                        </p:tav>
                                        <p:tav tm="100000">
                                          <p:val>
                                            <p:strVal val="#ppt_h"/>
                                          </p:val>
                                        </p:tav>
                                      </p:tavLst>
                                    </p:anim>
                                    <p:animEffect transition="in" filter="fade">
                                      <p:cBhvr>
                                        <p:cTn id="13" dur="500"/>
                                        <p:tgtEl>
                                          <p:spTgt spid="86"/>
                                        </p:tgtEl>
                                      </p:cBhvr>
                                    </p:animEffect>
                                  </p:childTnLst>
                                </p:cTn>
                              </p:par>
                              <p:par>
                                <p:cTn id="14" presetID="2" presetClass="entr" presetSubtype="2" accel="20000" decel="8000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 calcmode="lin" valueType="num">
                                      <p:cBhvr additive="base">
                                        <p:cTn id="16" dur="500" fill="hold"/>
                                        <p:tgtEl>
                                          <p:spTgt spid="97"/>
                                        </p:tgtEl>
                                        <p:attrNameLst>
                                          <p:attrName>ppt_x</p:attrName>
                                        </p:attrNameLst>
                                      </p:cBhvr>
                                      <p:tavLst>
                                        <p:tav tm="0">
                                          <p:val>
                                            <p:strVal val="1+#ppt_w/2"/>
                                          </p:val>
                                        </p:tav>
                                        <p:tav tm="100000">
                                          <p:val>
                                            <p:strVal val="#ppt_x"/>
                                          </p:val>
                                        </p:tav>
                                      </p:tavLst>
                                    </p:anim>
                                    <p:anim calcmode="lin" valueType="num">
                                      <p:cBhvr additive="base">
                                        <p:cTn id="17" dur="500" fill="hold"/>
                                        <p:tgtEl>
                                          <p:spTgt spid="9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p:cTn id="25" dur="500" fill="hold"/>
                                        <p:tgtEl>
                                          <p:spTgt spid="102"/>
                                        </p:tgtEl>
                                        <p:attrNameLst>
                                          <p:attrName>ppt_w</p:attrName>
                                        </p:attrNameLst>
                                      </p:cBhvr>
                                      <p:tavLst>
                                        <p:tav tm="0">
                                          <p:val>
                                            <p:fltVal val="0"/>
                                          </p:val>
                                        </p:tav>
                                        <p:tav tm="100000">
                                          <p:val>
                                            <p:strVal val="#ppt_w"/>
                                          </p:val>
                                        </p:tav>
                                      </p:tavLst>
                                    </p:anim>
                                    <p:anim calcmode="lin" valueType="num">
                                      <p:cBhvr>
                                        <p:cTn id="26" dur="500" fill="hold"/>
                                        <p:tgtEl>
                                          <p:spTgt spid="102"/>
                                        </p:tgtEl>
                                        <p:attrNameLst>
                                          <p:attrName>ppt_h</p:attrName>
                                        </p:attrNameLst>
                                      </p:cBhvr>
                                      <p:tavLst>
                                        <p:tav tm="0">
                                          <p:val>
                                            <p:fltVal val="0"/>
                                          </p:val>
                                        </p:tav>
                                        <p:tav tm="100000">
                                          <p:val>
                                            <p:strVal val="#ppt_h"/>
                                          </p:val>
                                        </p:tav>
                                      </p:tavLst>
                                    </p:anim>
                                    <p:animEffect transition="in" filter="fade">
                                      <p:cBhvr>
                                        <p:cTn id="27" dur="500"/>
                                        <p:tgtEl>
                                          <p:spTgt spid="102"/>
                                        </p:tgtEl>
                                      </p:cBhvr>
                                    </p:animEffect>
                                  </p:childTnLst>
                                </p:cTn>
                              </p:par>
                              <p:par>
                                <p:cTn id="28" presetID="2" presetClass="entr" presetSubtype="2" accel="20000" decel="8000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 calcmode="lin" valueType="num">
                                      <p:cBhvr additive="base">
                                        <p:cTn id="30" dur="500" fill="hold"/>
                                        <p:tgtEl>
                                          <p:spTgt spid="101"/>
                                        </p:tgtEl>
                                        <p:attrNameLst>
                                          <p:attrName>ppt_x</p:attrName>
                                        </p:attrNameLst>
                                      </p:cBhvr>
                                      <p:tavLst>
                                        <p:tav tm="0">
                                          <p:val>
                                            <p:strVal val="1+#ppt_w/2"/>
                                          </p:val>
                                        </p:tav>
                                        <p:tav tm="100000">
                                          <p:val>
                                            <p:strVal val="#ppt_x"/>
                                          </p:val>
                                        </p:tav>
                                      </p:tavLst>
                                    </p:anim>
                                    <p:anim calcmode="lin" valueType="num">
                                      <p:cBhvr additive="base">
                                        <p:cTn id="31" dur="500" fill="hold"/>
                                        <p:tgtEl>
                                          <p:spTgt spid="101"/>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up)">
                                      <p:cBhvr>
                                        <p:cTn id="35" dur="500"/>
                                        <p:tgtEl>
                                          <p:spTgt spid="6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10"/>
                                        </p:tgtEl>
                                        <p:attrNameLst>
                                          <p:attrName>style.visibility</p:attrName>
                                        </p:attrNameLst>
                                      </p:cBhvr>
                                      <p:to>
                                        <p:strVal val="visible"/>
                                      </p:to>
                                    </p:set>
                                    <p:anim calcmode="lin" valueType="num">
                                      <p:cBhvr>
                                        <p:cTn id="39" dur="500" fill="hold"/>
                                        <p:tgtEl>
                                          <p:spTgt spid="110"/>
                                        </p:tgtEl>
                                        <p:attrNameLst>
                                          <p:attrName>ppt_w</p:attrName>
                                        </p:attrNameLst>
                                      </p:cBhvr>
                                      <p:tavLst>
                                        <p:tav tm="0">
                                          <p:val>
                                            <p:fltVal val="0"/>
                                          </p:val>
                                        </p:tav>
                                        <p:tav tm="100000">
                                          <p:val>
                                            <p:strVal val="#ppt_w"/>
                                          </p:val>
                                        </p:tav>
                                      </p:tavLst>
                                    </p:anim>
                                    <p:anim calcmode="lin" valueType="num">
                                      <p:cBhvr>
                                        <p:cTn id="40" dur="500" fill="hold"/>
                                        <p:tgtEl>
                                          <p:spTgt spid="110"/>
                                        </p:tgtEl>
                                        <p:attrNameLst>
                                          <p:attrName>ppt_h</p:attrName>
                                        </p:attrNameLst>
                                      </p:cBhvr>
                                      <p:tavLst>
                                        <p:tav tm="0">
                                          <p:val>
                                            <p:fltVal val="0"/>
                                          </p:val>
                                        </p:tav>
                                        <p:tav tm="100000">
                                          <p:val>
                                            <p:strVal val="#ppt_h"/>
                                          </p:val>
                                        </p:tav>
                                      </p:tavLst>
                                    </p:anim>
                                    <p:animEffect transition="in" filter="fade">
                                      <p:cBhvr>
                                        <p:cTn id="41" dur="500"/>
                                        <p:tgtEl>
                                          <p:spTgt spid="110"/>
                                        </p:tgtEl>
                                      </p:cBhvr>
                                    </p:animEffect>
                                  </p:childTnLst>
                                </p:cTn>
                              </p:par>
                              <p:par>
                                <p:cTn id="42" presetID="2" presetClass="entr" presetSubtype="2" accel="20000" decel="8000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 calcmode="lin" valueType="num">
                                      <p:cBhvr additive="base">
                                        <p:cTn id="44" dur="500" fill="hold"/>
                                        <p:tgtEl>
                                          <p:spTgt spid="109"/>
                                        </p:tgtEl>
                                        <p:attrNameLst>
                                          <p:attrName>ppt_x</p:attrName>
                                        </p:attrNameLst>
                                      </p:cBhvr>
                                      <p:tavLst>
                                        <p:tav tm="0">
                                          <p:val>
                                            <p:strVal val="1+#ppt_w/2"/>
                                          </p:val>
                                        </p:tav>
                                        <p:tav tm="100000">
                                          <p:val>
                                            <p:strVal val="#ppt_x"/>
                                          </p:val>
                                        </p:tav>
                                      </p:tavLst>
                                    </p:anim>
                                    <p:anim calcmode="lin" valueType="num">
                                      <p:cBhvr additive="base">
                                        <p:cTn id="45" dur="500" fill="hold"/>
                                        <p:tgtEl>
                                          <p:spTgt spid="109"/>
                                        </p:tgtEl>
                                        <p:attrNameLst>
                                          <p:attrName>ppt_y</p:attrName>
                                        </p:attrNameLst>
                                      </p:cBhvr>
                                      <p:tavLst>
                                        <p:tav tm="0">
                                          <p:val>
                                            <p:strVal val="#ppt_y"/>
                                          </p:val>
                                        </p:tav>
                                        <p:tav tm="100000">
                                          <p:val>
                                            <p:strVal val="#ppt_y"/>
                                          </p:val>
                                        </p:tav>
                                      </p:tavLst>
                                    </p:anim>
                                  </p:childTnLst>
                                </p:cTn>
                              </p:par>
                            </p:childTnLst>
                          </p:cTn>
                        </p:par>
                        <p:par>
                          <p:cTn id="46" fill="hold">
                            <p:stCondLst>
                              <p:cond delay="3000"/>
                            </p:stCondLst>
                            <p:childTnLst>
                              <p:par>
                                <p:cTn id="47" presetID="22" presetClass="entr" presetSubtype="1"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p:cTn id="53" dur="500" fill="hold"/>
                                        <p:tgtEl>
                                          <p:spTgt spid="118"/>
                                        </p:tgtEl>
                                        <p:attrNameLst>
                                          <p:attrName>ppt_w</p:attrName>
                                        </p:attrNameLst>
                                      </p:cBhvr>
                                      <p:tavLst>
                                        <p:tav tm="0">
                                          <p:val>
                                            <p:fltVal val="0"/>
                                          </p:val>
                                        </p:tav>
                                        <p:tav tm="100000">
                                          <p:val>
                                            <p:strVal val="#ppt_w"/>
                                          </p:val>
                                        </p:tav>
                                      </p:tavLst>
                                    </p:anim>
                                    <p:anim calcmode="lin" valueType="num">
                                      <p:cBhvr>
                                        <p:cTn id="54" dur="500" fill="hold"/>
                                        <p:tgtEl>
                                          <p:spTgt spid="118"/>
                                        </p:tgtEl>
                                        <p:attrNameLst>
                                          <p:attrName>ppt_h</p:attrName>
                                        </p:attrNameLst>
                                      </p:cBhvr>
                                      <p:tavLst>
                                        <p:tav tm="0">
                                          <p:val>
                                            <p:fltVal val="0"/>
                                          </p:val>
                                        </p:tav>
                                        <p:tav tm="100000">
                                          <p:val>
                                            <p:strVal val="#ppt_h"/>
                                          </p:val>
                                        </p:tav>
                                      </p:tavLst>
                                    </p:anim>
                                    <p:animEffect transition="in" filter="fade">
                                      <p:cBhvr>
                                        <p:cTn id="55" dur="500"/>
                                        <p:tgtEl>
                                          <p:spTgt spid="118"/>
                                        </p:tgtEl>
                                      </p:cBhvr>
                                    </p:animEffect>
                                  </p:childTnLst>
                                </p:cTn>
                              </p:par>
                              <p:par>
                                <p:cTn id="56" presetID="2" presetClass="entr" presetSubtype="2" accel="20000" decel="80000" fill="hold" grpId="0" nodeType="withEffect">
                                  <p:stCondLst>
                                    <p:cond delay="0"/>
                                  </p:stCondLst>
                                  <p:childTnLst>
                                    <p:set>
                                      <p:cBhvr>
                                        <p:cTn id="57" dur="1" fill="hold">
                                          <p:stCondLst>
                                            <p:cond delay="0"/>
                                          </p:stCondLst>
                                        </p:cTn>
                                        <p:tgtEl>
                                          <p:spTgt spid="117"/>
                                        </p:tgtEl>
                                        <p:attrNameLst>
                                          <p:attrName>style.visibility</p:attrName>
                                        </p:attrNameLst>
                                      </p:cBhvr>
                                      <p:to>
                                        <p:strVal val="visible"/>
                                      </p:to>
                                    </p:set>
                                    <p:anim calcmode="lin" valueType="num">
                                      <p:cBhvr additive="base">
                                        <p:cTn id="58" dur="500" fill="hold"/>
                                        <p:tgtEl>
                                          <p:spTgt spid="117"/>
                                        </p:tgtEl>
                                        <p:attrNameLst>
                                          <p:attrName>ppt_x</p:attrName>
                                        </p:attrNameLst>
                                      </p:cBhvr>
                                      <p:tavLst>
                                        <p:tav tm="0">
                                          <p:val>
                                            <p:strVal val="1+#ppt_w/2"/>
                                          </p:val>
                                        </p:tav>
                                        <p:tav tm="100000">
                                          <p:val>
                                            <p:strVal val="#ppt_x"/>
                                          </p:val>
                                        </p:tav>
                                      </p:tavLst>
                                    </p:anim>
                                    <p:anim calcmode="lin" valueType="num">
                                      <p:cBhvr additive="base">
                                        <p:cTn id="59" dur="5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7" grpId="0"/>
      <p:bldP spid="117" grpId="0"/>
      <p:bldP spid="118" grpId="0" animBg="1"/>
      <p:bldP spid="101" grpId="0"/>
      <p:bldP spid="102" grpId="0" animBg="1"/>
      <p:bldP spid="109" grpId="0"/>
      <p:bldP spid="110" grpId="0" animBg="1"/>
      <p:bldP spid="55" grpId="0"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0613" y="0"/>
            <a:ext cx="3276600" cy="5143499"/>
          </a:xfrm>
          <a:prstGeom prst="rect">
            <a:avLst/>
          </a:prstGeom>
          <a:gradFill>
            <a:gsLst>
              <a:gs pos="0">
                <a:schemeClr val="accent1"/>
              </a:gs>
              <a:gs pos="100000">
                <a:schemeClr val="accent2"/>
              </a:gs>
            </a:gsLst>
            <a:lin ang="5400000" scaled="0"/>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23" name="Group 22"/>
          <p:cNvGrpSpPr/>
          <p:nvPr/>
        </p:nvGrpSpPr>
        <p:grpSpPr>
          <a:xfrm>
            <a:off x="2218654" y="473463"/>
            <a:ext cx="2085834" cy="4196574"/>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Placeholder 1"/>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99" r="199"/>
          <a:stretch>
            <a:fillRect/>
          </a:stretch>
        </p:blipFill>
        <p:spPr/>
      </p:pic>
      <p:sp>
        <p:nvSpPr>
          <p:cNvPr id="4" name="Text Placeholder 3"/>
          <p:cNvSpPr>
            <a:spLocks noGrp="1"/>
          </p:cNvSpPr>
          <p:nvPr>
            <p:ph type="body" sz="half" idx="2"/>
          </p:nvPr>
        </p:nvSpPr>
        <p:spPr/>
        <p:txBody>
          <a:bodyPr/>
          <a:lstStyle/>
          <a:p>
            <a:r>
              <a:rPr lang="en-US" dirty="0"/>
              <a:t>Enter your subhead line here</a:t>
            </a:r>
          </a:p>
        </p:txBody>
      </p:sp>
      <p:sp>
        <p:nvSpPr>
          <p:cNvPr id="3" name="Title 2"/>
          <p:cNvSpPr>
            <a:spLocks noGrp="1"/>
          </p:cNvSpPr>
          <p:nvPr>
            <p:ph type="title"/>
          </p:nvPr>
        </p:nvSpPr>
        <p:spPr/>
        <p:txBody>
          <a:bodyPr/>
          <a:lstStyle/>
          <a:p>
            <a:r>
              <a:rPr lang="en-US" dirty="0" smtClean="0"/>
              <a:t>Best </a:t>
            </a:r>
            <a:r>
              <a:rPr lang="en-US" dirty="0"/>
              <a:t>App Showcase</a:t>
            </a:r>
          </a:p>
        </p:txBody>
      </p:sp>
      <p:sp>
        <p:nvSpPr>
          <p:cNvPr id="42" name="Inhaltsplatzhalter 4"/>
          <p:cNvSpPr txBox="1">
            <a:spLocks/>
          </p:cNvSpPr>
          <p:nvPr/>
        </p:nvSpPr>
        <p:spPr>
          <a:xfrm>
            <a:off x="4572000" y="1403687"/>
            <a:ext cx="4177364" cy="12085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3" name="Inhaltsplatzhalter 4"/>
          <p:cNvSpPr txBox="1">
            <a:spLocks/>
          </p:cNvSpPr>
          <p:nvPr/>
        </p:nvSpPr>
        <p:spPr>
          <a:xfrm>
            <a:off x="4561204"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1"/>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64" name="Inhaltsplatzhalter 4"/>
          <p:cNvSpPr txBox="1">
            <a:spLocks/>
          </p:cNvSpPr>
          <p:nvPr/>
        </p:nvSpPr>
        <p:spPr>
          <a:xfrm>
            <a:off x="5987116"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2"/>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65" name="Inhaltsplatzhalter 4"/>
          <p:cNvSpPr txBox="1">
            <a:spLocks/>
          </p:cNvSpPr>
          <p:nvPr/>
        </p:nvSpPr>
        <p:spPr>
          <a:xfrm>
            <a:off x="7413029"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3"/>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67" name="Oval 66"/>
          <p:cNvSpPr/>
          <p:nvPr/>
        </p:nvSpPr>
        <p:spPr>
          <a:xfrm>
            <a:off x="6189775"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6345327" y="2909303"/>
            <a:ext cx="527097" cy="526262"/>
            <a:chOff x="838200" y="2346325"/>
            <a:chExt cx="1001713" cy="1000125"/>
          </a:xfrm>
          <a:solidFill>
            <a:schemeClr val="bg1"/>
          </a:solidFill>
        </p:grpSpPr>
        <p:sp>
          <p:nvSpPr>
            <p:cNvPr id="69"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6" name="Oval 75"/>
          <p:cNvSpPr/>
          <p:nvPr/>
        </p:nvSpPr>
        <p:spPr>
          <a:xfrm>
            <a:off x="4763863"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4904529" y="2895600"/>
            <a:ext cx="556868" cy="553668"/>
            <a:chOff x="3505200" y="1770063"/>
            <a:chExt cx="552450" cy="549275"/>
          </a:xfrm>
          <a:solidFill>
            <a:schemeClr val="bg1"/>
          </a:solidFill>
        </p:grpSpPr>
        <p:sp>
          <p:nvSpPr>
            <p:cNvPr id="7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Oval 80"/>
          <p:cNvSpPr/>
          <p:nvPr/>
        </p:nvSpPr>
        <p:spPr>
          <a:xfrm>
            <a:off x="7615688"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44"/>
          <p:cNvSpPr>
            <a:spLocks noEditPoints="1"/>
          </p:cNvSpPr>
          <p:nvPr/>
        </p:nvSpPr>
        <p:spPr bwMode="auto">
          <a:xfrm>
            <a:off x="7753801"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2942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p:cTn id="11" dur="500" fill="hold"/>
                                        <p:tgtEl>
                                          <p:spTgt spid="76"/>
                                        </p:tgtEl>
                                        <p:attrNameLst>
                                          <p:attrName>ppt_w</p:attrName>
                                        </p:attrNameLst>
                                      </p:cBhvr>
                                      <p:tavLst>
                                        <p:tav tm="0">
                                          <p:val>
                                            <p:fltVal val="0"/>
                                          </p:val>
                                        </p:tav>
                                        <p:tav tm="100000">
                                          <p:val>
                                            <p:strVal val="#ppt_w"/>
                                          </p:val>
                                        </p:tav>
                                      </p:tavLst>
                                    </p:anim>
                                    <p:anim calcmode="lin" valueType="num">
                                      <p:cBhvr>
                                        <p:cTn id="12" dur="500" fill="hold"/>
                                        <p:tgtEl>
                                          <p:spTgt spid="76"/>
                                        </p:tgtEl>
                                        <p:attrNameLst>
                                          <p:attrName>ppt_h</p:attrName>
                                        </p:attrNameLst>
                                      </p:cBhvr>
                                      <p:tavLst>
                                        <p:tav tm="0">
                                          <p:val>
                                            <p:fltVal val="0"/>
                                          </p:val>
                                        </p:tav>
                                        <p:tav tm="100000">
                                          <p:val>
                                            <p:strVal val="#ppt_h"/>
                                          </p:val>
                                        </p:tav>
                                      </p:tavLst>
                                    </p:anim>
                                    <p:animEffect transition="in" filter="fade">
                                      <p:cBhvr>
                                        <p:cTn id="13" dur="500"/>
                                        <p:tgtEl>
                                          <p:spTgt spid="7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500" fill="hold"/>
                                        <p:tgtEl>
                                          <p:spTgt spid="63"/>
                                        </p:tgtEl>
                                        <p:attrNameLst>
                                          <p:attrName>ppt_x</p:attrName>
                                        </p:attrNameLst>
                                      </p:cBhvr>
                                      <p:tavLst>
                                        <p:tav tm="0">
                                          <p:val>
                                            <p:strVal val="#ppt_x"/>
                                          </p:val>
                                        </p:tav>
                                        <p:tav tm="100000">
                                          <p:val>
                                            <p:strVal val="#ppt_x"/>
                                          </p:val>
                                        </p:tav>
                                      </p:tavLst>
                                    </p:anim>
                                    <p:anim calcmode="lin" valueType="num">
                                      <p:cBhvr additive="base">
                                        <p:cTn id="23" dur="500" fill="hold"/>
                                        <p:tgtEl>
                                          <p:spTgt spid="6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p:cTn id="33" dur="500" fill="hold"/>
                                        <p:tgtEl>
                                          <p:spTgt spid="68"/>
                                        </p:tgtEl>
                                        <p:attrNameLst>
                                          <p:attrName>ppt_w</p:attrName>
                                        </p:attrNameLst>
                                      </p:cBhvr>
                                      <p:tavLst>
                                        <p:tav tm="0">
                                          <p:val>
                                            <p:fltVal val="0"/>
                                          </p:val>
                                        </p:tav>
                                        <p:tav tm="100000">
                                          <p:val>
                                            <p:strVal val="#ppt_w"/>
                                          </p:val>
                                        </p:tav>
                                      </p:tavLst>
                                    </p:anim>
                                    <p:anim calcmode="lin" valueType="num">
                                      <p:cBhvr>
                                        <p:cTn id="34" dur="500" fill="hold"/>
                                        <p:tgtEl>
                                          <p:spTgt spid="68"/>
                                        </p:tgtEl>
                                        <p:attrNameLst>
                                          <p:attrName>ppt_h</p:attrName>
                                        </p:attrNameLst>
                                      </p:cBhvr>
                                      <p:tavLst>
                                        <p:tav tm="0">
                                          <p:val>
                                            <p:fltVal val="0"/>
                                          </p:val>
                                        </p:tav>
                                        <p:tav tm="100000">
                                          <p:val>
                                            <p:strVal val="#ppt_h"/>
                                          </p:val>
                                        </p:tav>
                                      </p:tavLst>
                                    </p:anim>
                                    <p:animEffect transition="in" filter="fade">
                                      <p:cBhvr>
                                        <p:cTn id="35" dur="500"/>
                                        <p:tgtEl>
                                          <p:spTgt spid="68"/>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500" fill="hold"/>
                                        <p:tgtEl>
                                          <p:spTgt spid="81"/>
                                        </p:tgtEl>
                                        <p:attrNameLst>
                                          <p:attrName>ppt_w</p:attrName>
                                        </p:attrNameLst>
                                      </p:cBhvr>
                                      <p:tavLst>
                                        <p:tav tm="0">
                                          <p:val>
                                            <p:fltVal val="0"/>
                                          </p:val>
                                        </p:tav>
                                        <p:tav tm="100000">
                                          <p:val>
                                            <p:strVal val="#ppt_w"/>
                                          </p:val>
                                        </p:tav>
                                      </p:tavLst>
                                    </p:anim>
                                    <p:anim calcmode="lin" valueType="num">
                                      <p:cBhvr>
                                        <p:cTn id="44" dur="500" fill="hold"/>
                                        <p:tgtEl>
                                          <p:spTgt spid="81"/>
                                        </p:tgtEl>
                                        <p:attrNameLst>
                                          <p:attrName>ppt_h</p:attrName>
                                        </p:attrNameLst>
                                      </p:cBhvr>
                                      <p:tavLst>
                                        <p:tav tm="0">
                                          <p:val>
                                            <p:fltVal val="0"/>
                                          </p:val>
                                        </p:tav>
                                        <p:tav tm="100000">
                                          <p:val>
                                            <p:strVal val="#ppt_h"/>
                                          </p:val>
                                        </p:tav>
                                      </p:tavLst>
                                    </p:anim>
                                    <p:animEffect transition="in" filter="fade">
                                      <p:cBhvr>
                                        <p:cTn id="45" dur="500"/>
                                        <p:tgtEl>
                                          <p:spTgt spid="8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ppt_w</p:attrName>
                                        </p:attrNameLst>
                                      </p:cBhvr>
                                      <p:tavLst>
                                        <p:tav tm="0">
                                          <p:val>
                                            <p:fltVal val="0"/>
                                          </p:val>
                                        </p:tav>
                                        <p:tav tm="100000">
                                          <p:val>
                                            <p:strVal val="#ppt_w"/>
                                          </p:val>
                                        </p:tav>
                                      </p:tavLst>
                                    </p:anim>
                                    <p:anim calcmode="lin" valueType="num">
                                      <p:cBhvr>
                                        <p:cTn id="50" dur="500" fill="hold"/>
                                        <p:tgtEl>
                                          <p:spTgt spid="82"/>
                                        </p:tgtEl>
                                        <p:attrNameLst>
                                          <p:attrName>ppt_h</p:attrName>
                                        </p:attrNameLst>
                                      </p:cBhvr>
                                      <p:tavLst>
                                        <p:tav tm="0">
                                          <p:val>
                                            <p:fltVal val="0"/>
                                          </p:val>
                                        </p:tav>
                                        <p:tav tm="100000">
                                          <p:val>
                                            <p:strVal val="#ppt_h"/>
                                          </p:val>
                                        </p:tav>
                                      </p:tavLst>
                                    </p:anim>
                                    <p:animEffect transition="in" filter="fade">
                                      <p:cBhvr>
                                        <p:cTn id="51" dur="500"/>
                                        <p:tgtEl>
                                          <p:spTgt spid="82"/>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ppt_x"/>
                                          </p:val>
                                        </p:tav>
                                        <p:tav tm="100000">
                                          <p:val>
                                            <p:strVal val="#ppt_x"/>
                                          </p:val>
                                        </p:tav>
                                      </p:tavLst>
                                    </p:anim>
                                    <p:anim calcmode="lin" valueType="num">
                                      <p:cBhvr additive="base">
                                        <p:cTn id="5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3" grpId="0"/>
      <p:bldP spid="64" grpId="0"/>
      <p:bldP spid="65" grpId="0"/>
      <p:bldP spid="67" grpId="0" animBg="1"/>
      <p:bldP spid="76" grpId="0" animBg="1"/>
      <p:bldP spid="81" grpId="0" animBg="1"/>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695059" y="1329042"/>
            <a:ext cx="1753882" cy="3528708"/>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a:t>Best App </a:t>
            </a:r>
            <a:r>
              <a:rPr lang="en-US" dirty="0" smtClean="0"/>
              <a:t>Showcase – Top Features</a:t>
            </a:r>
            <a:endParaRPr lang="en-US" dirty="0"/>
          </a:p>
        </p:txBody>
      </p:sp>
      <p:pic>
        <p:nvPicPr>
          <p:cNvPr id="2" name="Picture Placeholder 1"/>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92" r="192"/>
          <a:stretch>
            <a:fillRect/>
          </a:stretch>
        </p:blipFill>
        <p:spPr/>
      </p:pic>
      <p:sp>
        <p:nvSpPr>
          <p:cNvPr id="44" name="Inhaltsplatzhalter 4"/>
          <p:cNvSpPr txBox="1">
            <a:spLocks/>
          </p:cNvSpPr>
          <p:nvPr/>
        </p:nvSpPr>
        <p:spPr>
          <a:xfrm>
            <a:off x="1098226" y="1794458"/>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sp>
        <p:nvSpPr>
          <p:cNvPr id="48" name="Oval 47"/>
          <p:cNvSpPr/>
          <p:nvPr/>
        </p:nvSpPr>
        <p:spPr>
          <a:xfrm>
            <a:off x="2503634"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659186" y="2826415"/>
            <a:ext cx="527097" cy="526262"/>
            <a:chOff x="838200" y="2346325"/>
            <a:chExt cx="1001713" cy="1000125"/>
          </a:xfrm>
          <a:solidFill>
            <a:schemeClr val="bg1"/>
          </a:solidFill>
        </p:grpSpPr>
        <p:sp>
          <p:nvSpPr>
            <p:cNvPr id="50"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Oval 56"/>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2658509" y="1739223"/>
            <a:ext cx="556868" cy="553668"/>
            <a:chOff x="3505200" y="1770063"/>
            <a:chExt cx="552450" cy="549275"/>
          </a:xfrm>
          <a:solidFill>
            <a:schemeClr val="bg1"/>
          </a:solidFill>
        </p:grpSpPr>
        <p:sp>
          <p:nvSpPr>
            <p:cNvPr id="59"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Oval 61"/>
          <p:cNvSpPr/>
          <p:nvPr/>
        </p:nvSpPr>
        <p:spPr>
          <a:xfrm>
            <a:off x="2514980"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44"/>
          <p:cNvSpPr>
            <a:spLocks noEditPoints="1"/>
          </p:cNvSpPr>
          <p:nvPr/>
        </p:nvSpPr>
        <p:spPr bwMode="auto">
          <a:xfrm>
            <a:off x="2653093"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Inhaltsplatzhalter 4"/>
          <p:cNvSpPr txBox="1">
            <a:spLocks/>
          </p:cNvSpPr>
          <p:nvPr/>
        </p:nvSpPr>
        <p:spPr>
          <a:xfrm>
            <a:off x="1098226" y="2867946"/>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2"/>
                </a:solidFill>
                <a:latin typeface="+mj-lt"/>
              </a:rPr>
              <a:t>TITLE GOES HERE</a:t>
            </a:r>
            <a:endParaRPr lang="en-US" sz="1200" dirty="0" smtClean="0">
              <a:solidFill>
                <a:schemeClr val="accent2"/>
              </a:solidFill>
              <a:latin typeface="+mn-lt"/>
            </a:endParaRPr>
          </a:p>
        </p:txBody>
      </p:sp>
      <p:sp>
        <p:nvSpPr>
          <p:cNvPr id="85" name="Inhaltsplatzhalter 4"/>
          <p:cNvSpPr txBox="1">
            <a:spLocks/>
          </p:cNvSpPr>
          <p:nvPr/>
        </p:nvSpPr>
        <p:spPr>
          <a:xfrm>
            <a:off x="1088701" y="3941435"/>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3"/>
                </a:solidFill>
                <a:latin typeface="+mj-lt"/>
              </a:rPr>
              <a:t>TITLE GOES HERE</a:t>
            </a:r>
            <a:endParaRPr lang="en-US" sz="1200" dirty="0" smtClean="0">
              <a:solidFill>
                <a:schemeClr val="accent3"/>
              </a:solidFill>
              <a:latin typeface="+mn-lt"/>
            </a:endParaRPr>
          </a:p>
        </p:txBody>
      </p:sp>
      <p:sp>
        <p:nvSpPr>
          <p:cNvPr id="86" name="Inhaltsplatzhalter 4"/>
          <p:cNvSpPr txBox="1">
            <a:spLocks/>
          </p:cNvSpPr>
          <p:nvPr/>
        </p:nvSpPr>
        <p:spPr>
          <a:xfrm>
            <a:off x="6800814" y="1794458"/>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4"/>
                </a:solidFill>
                <a:latin typeface="+mj-lt"/>
              </a:rPr>
              <a:t>TITLE GOES HERE</a:t>
            </a:r>
            <a:endParaRPr lang="en-US" sz="1200" dirty="0" smtClean="0">
              <a:solidFill>
                <a:schemeClr val="accent4"/>
              </a:solidFill>
              <a:latin typeface="+mn-lt"/>
            </a:endParaRPr>
          </a:p>
        </p:txBody>
      </p:sp>
      <p:sp>
        <p:nvSpPr>
          <p:cNvPr id="104" name="Inhaltsplatzhalter 4"/>
          <p:cNvSpPr txBox="1">
            <a:spLocks/>
          </p:cNvSpPr>
          <p:nvPr/>
        </p:nvSpPr>
        <p:spPr>
          <a:xfrm>
            <a:off x="6800814" y="2867946"/>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5"/>
                </a:solidFill>
                <a:latin typeface="+mj-lt"/>
              </a:rPr>
              <a:t>TITLE GOES HERE</a:t>
            </a:r>
            <a:endParaRPr lang="en-US" sz="1200" dirty="0" smtClean="0">
              <a:solidFill>
                <a:schemeClr val="accent5"/>
              </a:solidFill>
              <a:latin typeface="+mn-lt"/>
            </a:endParaRPr>
          </a:p>
        </p:txBody>
      </p:sp>
      <p:sp>
        <p:nvSpPr>
          <p:cNvPr id="105" name="Inhaltsplatzhalter 4"/>
          <p:cNvSpPr txBox="1">
            <a:spLocks/>
          </p:cNvSpPr>
          <p:nvPr/>
        </p:nvSpPr>
        <p:spPr>
          <a:xfrm>
            <a:off x="6800814" y="3941435"/>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6"/>
                </a:solidFill>
                <a:latin typeface="+mj-lt"/>
              </a:rPr>
              <a:t>TITLE GOES HERE</a:t>
            </a:r>
            <a:endParaRPr lang="en-US" sz="1200" dirty="0" smtClean="0">
              <a:solidFill>
                <a:schemeClr val="accent6"/>
              </a:solidFill>
              <a:latin typeface="+mn-lt"/>
            </a:endParaRPr>
          </a:p>
        </p:txBody>
      </p:sp>
      <p:sp>
        <p:nvSpPr>
          <p:cNvPr id="97" name="Oval 96"/>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6039054" y="1709139"/>
            <a:ext cx="342492" cy="613836"/>
            <a:chOff x="4405313" y="2274888"/>
            <a:chExt cx="328613" cy="588962"/>
          </a:xfrm>
          <a:solidFill>
            <a:schemeClr val="bg1"/>
          </a:solidFill>
        </p:grpSpPr>
        <p:sp>
          <p:nvSpPr>
            <p:cNvPr id="122"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8" name="Oval 87"/>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5875145" y="2768600"/>
            <a:ext cx="641892" cy="641892"/>
            <a:chOff x="4660900" y="1728788"/>
            <a:chExt cx="609600" cy="609600"/>
          </a:xfrm>
          <a:solidFill>
            <a:schemeClr val="bg1"/>
          </a:solidFill>
        </p:grpSpPr>
        <p:sp>
          <p:nvSpPr>
            <p:cNvPr id="125"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2" name="Oval 101"/>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p:cNvGrpSpPr/>
          <p:nvPr/>
        </p:nvGrpSpPr>
        <p:grpSpPr>
          <a:xfrm>
            <a:off x="5941601" y="3878686"/>
            <a:ext cx="531672" cy="568696"/>
            <a:chOff x="6456363" y="1760538"/>
            <a:chExt cx="569913" cy="609600"/>
          </a:xfrm>
          <a:solidFill>
            <a:schemeClr val="bg1"/>
          </a:solidFill>
        </p:grpSpPr>
        <p:sp>
          <p:nvSpPr>
            <p:cNvPr id="128"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5923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500" fill="hold"/>
                                        <p:tgtEl>
                                          <p:spTgt spid="58"/>
                                        </p:tgtEl>
                                        <p:attrNameLst>
                                          <p:attrName>ppt_w</p:attrName>
                                        </p:attrNameLst>
                                      </p:cBhvr>
                                      <p:tavLst>
                                        <p:tav tm="0">
                                          <p:val>
                                            <p:fltVal val="0"/>
                                          </p:val>
                                        </p:tav>
                                        <p:tav tm="100000">
                                          <p:val>
                                            <p:strVal val="#ppt_w"/>
                                          </p:val>
                                        </p:tav>
                                      </p:tavLst>
                                    </p:anim>
                                    <p:anim calcmode="lin" valueType="num">
                                      <p:cBhvr>
                                        <p:cTn id="14" dur="500" fill="hold"/>
                                        <p:tgtEl>
                                          <p:spTgt spid="58"/>
                                        </p:tgtEl>
                                        <p:attrNameLst>
                                          <p:attrName>ppt_h</p:attrName>
                                        </p:attrNameLst>
                                      </p:cBhvr>
                                      <p:tavLst>
                                        <p:tav tm="0">
                                          <p:val>
                                            <p:fltVal val="0"/>
                                          </p:val>
                                        </p:tav>
                                        <p:tav tm="100000">
                                          <p:val>
                                            <p:strVal val="#ppt_h"/>
                                          </p:val>
                                        </p:tav>
                                      </p:tavLst>
                                    </p:anim>
                                    <p:animEffect transition="in" filter="fade">
                                      <p:cBhvr>
                                        <p:cTn id="15" dur="500"/>
                                        <p:tgtEl>
                                          <p:spTgt spid="58"/>
                                        </p:tgtEl>
                                      </p:cBhvr>
                                    </p:animEffect>
                                  </p:childTnLst>
                                </p:cTn>
                              </p:par>
                              <p:par>
                                <p:cTn id="16" presetID="2" presetClass="entr" presetSubtype="8" accel="20000" decel="8000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fill="hold"/>
                                        <p:tgtEl>
                                          <p:spTgt spid="44"/>
                                        </p:tgtEl>
                                        <p:attrNameLst>
                                          <p:attrName>ppt_x</p:attrName>
                                        </p:attrNameLst>
                                      </p:cBhvr>
                                      <p:tavLst>
                                        <p:tav tm="0">
                                          <p:val>
                                            <p:strVal val="0-#ppt_w/2"/>
                                          </p:val>
                                        </p:tav>
                                        <p:tav tm="100000">
                                          <p:val>
                                            <p:strVal val="#ppt_x"/>
                                          </p:val>
                                        </p:tav>
                                      </p:tavLst>
                                    </p:anim>
                                    <p:anim calcmode="lin" valueType="num">
                                      <p:cBhvr additive="base">
                                        <p:cTn id="19" dur="500" fill="hold"/>
                                        <p:tgtEl>
                                          <p:spTgt spid="4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par>
                                <p:cTn id="32" presetID="2" presetClass="entr" presetSubtype="8" accel="20000" decel="8000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additive="base">
                                        <p:cTn id="34" dur="500" fill="hold"/>
                                        <p:tgtEl>
                                          <p:spTgt spid="84"/>
                                        </p:tgtEl>
                                        <p:attrNameLst>
                                          <p:attrName>ppt_x</p:attrName>
                                        </p:attrNameLst>
                                      </p:cBhvr>
                                      <p:tavLst>
                                        <p:tav tm="0">
                                          <p:val>
                                            <p:strVal val="0-#ppt_w/2"/>
                                          </p:val>
                                        </p:tav>
                                        <p:tav tm="100000">
                                          <p:val>
                                            <p:strVal val="#ppt_x"/>
                                          </p:val>
                                        </p:tav>
                                      </p:tavLst>
                                    </p:anim>
                                    <p:anim calcmode="lin" valueType="num">
                                      <p:cBhvr additive="base">
                                        <p:cTn id="35" dur="500" fill="hold"/>
                                        <p:tgtEl>
                                          <p:spTgt spid="84"/>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500" fill="hold"/>
                                        <p:tgtEl>
                                          <p:spTgt spid="62"/>
                                        </p:tgtEl>
                                        <p:attrNameLst>
                                          <p:attrName>ppt_w</p:attrName>
                                        </p:attrNameLst>
                                      </p:cBhvr>
                                      <p:tavLst>
                                        <p:tav tm="0">
                                          <p:val>
                                            <p:fltVal val="0"/>
                                          </p:val>
                                        </p:tav>
                                        <p:tav tm="100000">
                                          <p:val>
                                            <p:strVal val="#ppt_w"/>
                                          </p:val>
                                        </p:tav>
                                      </p:tavLst>
                                    </p:anim>
                                    <p:anim calcmode="lin" valueType="num">
                                      <p:cBhvr>
                                        <p:cTn id="40" dur="500" fill="hold"/>
                                        <p:tgtEl>
                                          <p:spTgt spid="62"/>
                                        </p:tgtEl>
                                        <p:attrNameLst>
                                          <p:attrName>ppt_h</p:attrName>
                                        </p:attrNameLst>
                                      </p:cBhvr>
                                      <p:tavLst>
                                        <p:tav tm="0">
                                          <p:val>
                                            <p:fltVal val="0"/>
                                          </p:val>
                                        </p:tav>
                                        <p:tav tm="100000">
                                          <p:val>
                                            <p:strVal val="#ppt_h"/>
                                          </p:val>
                                        </p:tav>
                                      </p:tavLst>
                                    </p:anim>
                                    <p:animEffect transition="in" filter="fade">
                                      <p:cBhvr>
                                        <p:cTn id="41" dur="500"/>
                                        <p:tgtEl>
                                          <p:spTgt spid="62"/>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 calcmode="lin" valueType="num">
                                      <p:cBhvr>
                                        <p:cTn id="45" dur="500" fill="hold"/>
                                        <p:tgtEl>
                                          <p:spTgt spid="83"/>
                                        </p:tgtEl>
                                        <p:attrNameLst>
                                          <p:attrName>ppt_w</p:attrName>
                                        </p:attrNameLst>
                                      </p:cBhvr>
                                      <p:tavLst>
                                        <p:tav tm="0">
                                          <p:val>
                                            <p:fltVal val="0"/>
                                          </p:val>
                                        </p:tav>
                                        <p:tav tm="100000">
                                          <p:val>
                                            <p:strVal val="#ppt_w"/>
                                          </p:val>
                                        </p:tav>
                                      </p:tavLst>
                                    </p:anim>
                                    <p:anim calcmode="lin" valueType="num">
                                      <p:cBhvr>
                                        <p:cTn id="46" dur="500" fill="hold"/>
                                        <p:tgtEl>
                                          <p:spTgt spid="83"/>
                                        </p:tgtEl>
                                        <p:attrNameLst>
                                          <p:attrName>ppt_h</p:attrName>
                                        </p:attrNameLst>
                                      </p:cBhvr>
                                      <p:tavLst>
                                        <p:tav tm="0">
                                          <p:val>
                                            <p:fltVal val="0"/>
                                          </p:val>
                                        </p:tav>
                                        <p:tav tm="100000">
                                          <p:val>
                                            <p:strVal val="#ppt_h"/>
                                          </p:val>
                                        </p:tav>
                                      </p:tavLst>
                                    </p:anim>
                                    <p:animEffect transition="in" filter="fade">
                                      <p:cBhvr>
                                        <p:cTn id="47" dur="500"/>
                                        <p:tgtEl>
                                          <p:spTgt spid="83"/>
                                        </p:tgtEl>
                                      </p:cBhvr>
                                    </p:animEffect>
                                  </p:childTnLst>
                                </p:cTn>
                              </p:par>
                              <p:par>
                                <p:cTn id="48" presetID="2" presetClass="entr" presetSubtype="8" accel="20000" decel="80000"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 calcmode="lin" valueType="num">
                                      <p:cBhvr additive="base">
                                        <p:cTn id="50" dur="500" fill="hold"/>
                                        <p:tgtEl>
                                          <p:spTgt spid="85"/>
                                        </p:tgtEl>
                                        <p:attrNameLst>
                                          <p:attrName>ppt_x</p:attrName>
                                        </p:attrNameLst>
                                      </p:cBhvr>
                                      <p:tavLst>
                                        <p:tav tm="0">
                                          <p:val>
                                            <p:strVal val="0-#ppt_w/2"/>
                                          </p:val>
                                        </p:tav>
                                        <p:tav tm="100000">
                                          <p:val>
                                            <p:strVal val="#ppt_x"/>
                                          </p:val>
                                        </p:tav>
                                      </p:tavLst>
                                    </p:anim>
                                    <p:anim calcmode="lin" valueType="num">
                                      <p:cBhvr additive="base">
                                        <p:cTn id="51" dur="500" fill="hold"/>
                                        <p:tgtEl>
                                          <p:spTgt spid="85"/>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 calcmode="lin" valueType="num">
                                      <p:cBhvr>
                                        <p:cTn id="55" dur="500" fill="hold"/>
                                        <p:tgtEl>
                                          <p:spTgt spid="97"/>
                                        </p:tgtEl>
                                        <p:attrNameLst>
                                          <p:attrName>ppt_w</p:attrName>
                                        </p:attrNameLst>
                                      </p:cBhvr>
                                      <p:tavLst>
                                        <p:tav tm="0">
                                          <p:val>
                                            <p:fltVal val="0"/>
                                          </p:val>
                                        </p:tav>
                                        <p:tav tm="100000">
                                          <p:val>
                                            <p:strVal val="#ppt_w"/>
                                          </p:val>
                                        </p:tav>
                                      </p:tavLst>
                                    </p:anim>
                                    <p:anim calcmode="lin" valueType="num">
                                      <p:cBhvr>
                                        <p:cTn id="56" dur="500" fill="hold"/>
                                        <p:tgtEl>
                                          <p:spTgt spid="97"/>
                                        </p:tgtEl>
                                        <p:attrNameLst>
                                          <p:attrName>ppt_h</p:attrName>
                                        </p:attrNameLst>
                                      </p:cBhvr>
                                      <p:tavLst>
                                        <p:tav tm="0">
                                          <p:val>
                                            <p:fltVal val="0"/>
                                          </p:val>
                                        </p:tav>
                                        <p:tav tm="100000">
                                          <p:val>
                                            <p:strVal val="#ppt_h"/>
                                          </p:val>
                                        </p:tav>
                                      </p:tavLst>
                                    </p:anim>
                                    <p:animEffect transition="in" filter="fade">
                                      <p:cBhvr>
                                        <p:cTn id="57" dur="500"/>
                                        <p:tgtEl>
                                          <p:spTgt spid="97"/>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121"/>
                                        </p:tgtEl>
                                        <p:attrNameLst>
                                          <p:attrName>style.visibility</p:attrName>
                                        </p:attrNameLst>
                                      </p:cBhvr>
                                      <p:to>
                                        <p:strVal val="visible"/>
                                      </p:to>
                                    </p:set>
                                    <p:anim calcmode="lin" valueType="num">
                                      <p:cBhvr>
                                        <p:cTn id="61" dur="500" fill="hold"/>
                                        <p:tgtEl>
                                          <p:spTgt spid="121"/>
                                        </p:tgtEl>
                                        <p:attrNameLst>
                                          <p:attrName>ppt_w</p:attrName>
                                        </p:attrNameLst>
                                      </p:cBhvr>
                                      <p:tavLst>
                                        <p:tav tm="0">
                                          <p:val>
                                            <p:fltVal val="0"/>
                                          </p:val>
                                        </p:tav>
                                        <p:tav tm="100000">
                                          <p:val>
                                            <p:strVal val="#ppt_w"/>
                                          </p:val>
                                        </p:tav>
                                      </p:tavLst>
                                    </p:anim>
                                    <p:anim calcmode="lin" valueType="num">
                                      <p:cBhvr>
                                        <p:cTn id="62" dur="500" fill="hold"/>
                                        <p:tgtEl>
                                          <p:spTgt spid="121"/>
                                        </p:tgtEl>
                                        <p:attrNameLst>
                                          <p:attrName>ppt_h</p:attrName>
                                        </p:attrNameLst>
                                      </p:cBhvr>
                                      <p:tavLst>
                                        <p:tav tm="0">
                                          <p:val>
                                            <p:fltVal val="0"/>
                                          </p:val>
                                        </p:tav>
                                        <p:tav tm="100000">
                                          <p:val>
                                            <p:strVal val="#ppt_h"/>
                                          </p:val>
                                        </p:tav>
                                      </p:tavLst>
                                    </p:anim>
                                    <p:animEffect transition="in" filter="fade">
                                      <p:cBhvr>
                                        <p:cTn id="63" dur="500"/>
                                        <p:tgtEl>
                                          <p:spTgt spid="121"/>
                                        </p:tgtEl>
                                      </p:cBhvr>
                                    </p:animEffect>
                                  </p:childTnLst>
                                </p:cTn>
                              </p:par>
                              <p:par>
                                <p:cTn id="64" presetID="2" presetClass="entr" presetSubtype="2" accel="20000" decel="8000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 calcmode="lin" valueType="num">
                                      <p:cBhvr additive="base">
                                        <p:cTn id="66" dur="500" fill="hold"/>
                                        <p:tgtEl>
                                          <p:spTgt spid="86"/>
                                        </p:tgtEl>
                                        <p:attrNameLst>
                                          <p:attrName>ppt_x</p:attrName>
                                        </p:attrNameLst>
                                      </p:cBhvr>
                                      <p:tavLst>
                                        <p:tav tm="0">
                                          <p:val>
                                            <p:strVal val="1+#ppt_w/2"/>
                                          </p:val>
                                        </p:tav>
                                        <p:tav tm="100000">
                                          <p:val>
                                            <p:strVal val="#ppt_x"/>
                                          </p:val>
                                        </p:tav>
                                      </p:tavLst>
                                    </p:anim>
                                    <p:anim calcmode="lin" valueType="num">
                                      <p:cBhvr additive="base">
                                        <p:cTn id="67" dur="500" fill="hold"/>
                                        <p:tgtEl>
                                          <p:spTgt spid="86"/>
                                        </p:tgtEl>
                                        <p:attrNameLst>
                                          <p:attrName>ppt_y</p:attrName>
                                        </p:attrNameLst>
                                      </p:cBhvr>
                                      <p:tavLst>
                                        <p:tav tm="0">
                                          <p:val>
                                            <p:strVal val="#ppt_y"/>
                                          </p:val>
                                        </p:tav>
                                        <p:tav tm="100000">
                                          <p:val>
                                            <p:strVal val="#ppt_y"/>
                                          </p:val>
                                        </p:tav>
                                      </p:tavLst>
                                    </p:anim>
                                  </p:childTnLst>
                                </p:cTn>
                              </p:par>
                            </p:childTnLst>
                          </p:cTn>
                        </p:par>
                        <p:par>
                          <p:cTn id="68" fill="hold">
                            <p:stCondLst>
                              <p:cond delay="4000"/>
                            </p:stCondLst>
                            <p:childTnLst>
                              <p:par>
                                <p:cTn id="69" presetID="53" presetClass="entr" presetSubtype="16" fill="hold" grpId="0" nodeType="after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childTnLst>
                          </p:cTn>
                        </p:par>
                        <p:par>
                          <p:cTn id="74" fill="hold">
                            <p:stCondLst>
                              <p:cond delay="4500"/>
                            </p:stCondLst>
                            <p:childTnLst>
                              <p:par>
                                <p:cTn id="75" presetID="53" presetClass="entr" presetSubtype="16" fill="hold" nodeType="afterEffect">
                                  <p:stCondLst>
                                    <p:cond delay="0"/>
                                  </p:stCondLst>
                                  <p:childTnLst>
                                    <p:set>
                                      <p:cBhvr>
                                        <p:cTn id="76" dur="1" fill="hold">
                                          <p:stCondLst>
                                            <p:cond delay="0"/>
                                          </p:stCondLst>
                                        </p:cTn>
                                        <p:tgtEl>
                                          <p:spTgt spid="124"/>
                                        </p:tgtEl>
                                        <p:attrNameLst>
                                          <p:attrName>style.visibility</p:attrName>
                                        </p:attrNameLst>
                                      </p:cBhvr>
                                      <p:to>
                                        <p:strVal val="visible"/>
                                      </p:to>
                                    </p:set>
                                    <p:anim calcmode="lin" valueType="num">
                                      <p:cBhvr>
                                        <p:cTn id="77" dur="500" fill="hold"/>
                                        <p:tgtEl>
                                          <p:spTgt spid="124"/>
                                        </p:tgtEl>
                                        <p:attrNameLst>
                                          <p:attrName>ppt_w</p:attrName>
                                        </p:attrNameLst>
                                      </p:cBhvr>
                                      <p:tavLst>
                                        <p:tav tm="0">
                                          <p:val>
                                            <p:fltVal val="0"/>
                                          </p:val>
                                        </p:tav>
                                        <p:tav tm="100000">
                                          <p:val>
                                            <p:strVal val="#ppt_w"/>
                                          </p:val>
                                        </p:tav>
                                      </p:tavLst>
                                    </p:anim>
                                    <p:anim calcmode="lin" valueType="num">
                                      <p:cBhvr>
                                        <p:cTn id="78" dur="500" fill="hold"/>
                                        <p:tgtEl>
                                          <p:spTgt spid="124"/>
                                        </p:tgtEl>
                                        <p:attrNameLst>
                                          <p:attrName>ppt_h</p:attrName>
                                        </p:attrNameLst>
                                      </p:cBhvr>
                                      <p:tavLst>
                                        <p:tav tm="0">
                                          <p:val>
                                            <p:fltVal val="0"/>
                                          </p:val>
                                        </p:tav>
                                        <p:tav tm="100000">
                                          <p:val>
                                            <p:strVal val="#ppt_h"/>
                                          </p:val>
                                        </p:tav>
                                      </p:tavLst>
                                    </p:anim>
                                    <p:animEffect transition="in" filter="fade">
                                      <p:cBhvr>
                                        <p:cTn id="79" dur="500"/>
                                        <p:tgtEl>
                                          <p:spTgt spid="124"/>
                                        </p:tgtEl>
                                      </p:cBhvr>
                                    </p:animEffect>
                                  </p:childTnLst>
                                </p:cTn>
                              </p:par>
                              <p:par>
                                <p:cTn id="80" presetID="2" presetClass="entr" presetSubtype="2" accel="20000" decel="80000" fill="hold" grpId="0" nodeType="withEffect">
                                  <p:stCondLst>
                                    <p:cond delay="0"/>
                                  </p:stCondLst>
                                  <p:childTnLst>
                                    <p:set>
                                      <p:cBhvr>
                                        <p:cTn id="81" dur="1" fill="hold">
                                          <p:stCondLst>
                                            <p:cond delay="0"/>
                                          </p:stCondLst>
                                        </p:cTn>
                                        <p:tgtEl>
                                          <p:spTgt spid="104"/>
                                        </p:tgtEl>
                                        <p:attrNameLst>
                                          <p:attrName>style.visibility</p:attrName>
                                        </p:attrNameLst>
                                      </p:cBhvr>
                                      <p:to>
                                        <p:strVal val="visible"/>
                                      </p:to>
                                    </p:set>
                                    <p:anim calcmode="lin" valueType="num">
                                      <p:cBhvr additive="base">
                                        <p:cTn id="82" dur="500" fill="hold"/>
                                        <p:tgtEl>
                                          <p:spTgt spid="104"/>
                                        </p:tgtEl>
                                        <p:attrNameLst>
                                          <p:attrName>ppt_x</p:attrName>
                                        </p:attrNameLst>
                                      </p:cBhvr>
                                      <p:tavLst>
                                        <p:tav tm="0">
                                          <p:val>
                                            <p:strVal val="1+#ppt_w/2"/>
                                          </p:val>
                                        </p:tav>
                                        <p:tav tm="100000">
                                          <p:val>
                                            <p:strVal val="#ppt_x"/>
                                          </p:val>
                                        </p:tav>
                                      </p:tavLst>
                                    </p:anim>
                                    <p:anim calcmode="lin" valueType="num">
                                      <p:cBhvr additive="base">
                                        <p:cTn id="83" dur="500" fill="hold"/>
                                        <p:tgtEl>
                                          <p:spTgt spid="104"/>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 calcmode="lin" valueType="num">
                                      <p:cBhvr>
                                        <p:cTn id="87" dur="500" fill="hold"/>
                                        <p:tgtEl>
                                          <p:spTgt spid="102"/>
                                        </p:tgtEl>
                                        <p:attrNameLst>
                                          <p:attrName>ppt_w</p:attrName>
                                        </p:attrNameLst>
                                      </p:cBhvr>
                                      <p:tavLst>
                                        <p:tav tm="0">
                                          <p:val>
                                            <p:fltVal val="0"/>
                                          </p:val>
                                        </p:tav>
                                        <p:tav tm="100000">
                                          <p:val>
                                            <p:strVal val="#ppt_w"/>
                                          </p:val>
                                        </p:tav>
                                      </p:tavLst>
                                    </p:anim>
                                    <p:anim calcmode="lin" valueType="num">
                                      <p:cBhvr>
                                        <p:cTn id="88" dur="500" fill="hold"/>
                                        <p:tgtEl>
                                          <p:spTgt spid="102"/>
                                        </p:tgtEl>
                                        <p:attrNameLst>
                                          <p:attrName>ppt_h</p:attrName>
                                        </p:attrNameLst>
                                      </p:cBhvr>
                                      <p:tavLst>
                                        <p:tav tm="0">
                                          <p:val>
                                            <p:fltVal val="0"/>
                                          </p:val>
                                        </p:tav>
                                        <p:tav tm="100000">
                                          <p:val>
                                            <p:strVal val="#ppt_h"/>
                                          </p:val>
                                        </p:tav>
                                      </p:tavLst>
                                    </p:anim>
                                    <p:animEffect transition="in" filter="fade">
                                      <p:cBhvr>
                                        <p:cTn id="89" dur="500"/>
                                        <p:tgtEl>
                                          <p:spTgt spid="102"/>
                                        </p:tgtEl>
                                      </p:cBhvr>
                                    </p:animEffect>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p:cTn id="93" dur="500" fill="hold"/>
                                        <p:tgtEl>
                                          <p:spTgt spid="127"/>
                                        </p:tgtEl>
                                        <p:attrNameLst>
                                          <p:attrName>ppt_w</p:attrName>
                                        </p:attrNameLst>
                                      </p:cBhvr>
                                      <p:tavLst>
                                        <p:tav tm="0">
                                          <p:val>
                                            <p:fltVal val="0"/>
                                          </p:val>
                                        </p:tav>
                                        <p:tav tm="100000">
                                          <p:val>
                                            <p:strVal val="#ppt_w"/>
                                          </p:val>
                                        </p:tav>
                                      </p:tavLst>
                                    </p:anim>
                                    <p:anim calcmode="lin" valueType="num">
                                      <p:cBhvr>
                                        <p:cTn id="94" dur="500" fill="hold"/>
                                        <p:tgtEl>
                                          <p:spTgt spid="127"/>
                                        </p:tgtEl>
                                        <p:attrNameLst>
                                          <p:attrName>ppt_h</p:attrName>
                                        </p:attrNameLst>
                                      </p:cBhvr>
                                      <p:tavLst>
                                        <p:tav tm="0">
                                          <p:val>
                                            <p:fltVal val="0"/>
                                          </p:val>
                                        </p:tav>
                                        <p:tav tm="100000">
                                          <p:val>
                                            <p:strVal val="#ppt_h"/>
                                          </p:val>
                                        </p:tav>
                                      </p:tavLst>
                                    </p:anim>
                                    <p:animEffect transition="in" filter="fade">
                                      <p:cBhvr>
                                        <p:cTn id="95" dur="500"/>
                                        <p:tgtEl>
                                          <p:spTgt spid="127"/>
                                        </p:tgtEl>
                                      </p:cBhvr>
                                    </p:animEffect>
                                  </p:childTnLst>
                                </p:cTn>
                              </p:par>
                              <p:par>
                                <p:cTn id="96" presetID="2" presetClass="entr" presetSubtype="2" accel="20000" decel="80000" fill="hold" grpId="0" nodeType="withEffect">
                                  <p:stCondLst>
                                    <p:cond delay="0"/>
                                  </p:stCondLst>
                                  <p:childTnLst>
                                    <p:set>
                                      <p:cBhvr>
                                        <p:cTn id="97" dur="1" fill="hold">
                                          <p:stCondLst>
                                            <p:cond delay="0"/>
                                          </p:stCondLst>
                                        </p:cTn>
                                        <p:tgtEl>
                                          <p:spTgt spid="105"/>
                                        </p:tgtEl>
                                        <p:attrNameLst>
                                          <p:attrName>style.visibility</p:attrName>
                                        </p:attrNameLst>
                                      </p:cBhvr>
                                      <p:to>
                                        <p:strVal val="visible"/>
                                      </p:to>
                                    </p:set>
                                    <p:anim calcmode="lin" valueType="num">
                                      <p:cBhvr additive="base">
                                        <p:cTn id="98" dur="500" fill="hold"/>
                                        <p:tgtEl>
                                          <p:spTgt spid="105"/>
                                        </p:tgtEl>
                                        <p:attrNameLst>
                                          <p:attrName>ppt_x</p:attrName>
                                        </p:attrNameLst>
                                      </p:cBhvr>
                                      <p:tavLst>
                                        <p:tav tm="0">
                                          <p:val>
                                            <p:strVal val="1+#ppt_w/2"/>
                                          </p:val>
                                        </p:tav>
                                        <p:tav tm="100000">
                                          <p:val>
                                            <p:strVal val="#ppt_x"/>
                                          </p:val>
                                        </p:tav>
                                      </p:tavLst>
                                    </p:anim>
                                    <p:anim calcmode="lin" valueType="num">
                                      <p:cBhvr additive="base">
                                        <p:cTn id="99" dur="500" fill="hold"/>
                                        <p:tgtEl>
                                          <p:spTgt spid="1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animBg="1"/>
      <p:bldP spid="57" grpId="0" animBg="1"/>
      <p:bldP spid="62" grpId="0" animBg="1"/>
      <p:bldP spid="83" grpId="0" animBg="1"/>
      <p:bldP spid="84" grpId="0"/>
      <p:bldP spid="85" grpId="0"/>
      <p:bldP spid="86" grpId="0"/>
      <p:bldP spid="104" grpId="0"/>
      <p:bldP spid="105" grpId="0"/>
      <p:bldP spid="97" grpId="0" animBg="1"/>
      <p:bldP spid="88" grpId="0" animBg="1"/>
      <p:bldP spid="10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428235" y="1261161"/>
            <a:ext cx="2287531" cy="4602377"/>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28" name="Picture Placeholder 27"/>
          <p:cNvPicPr>
            <a:picLocks noGrp="1" noChangeAspect="1"/>
          </p:cNvPicPr>
          <p:nvPr>
            <p:ph type="pic" sz="quarter" idx="24"/>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48" r="448"/>
          <a:stretch/>
        </p:blipFill>
        <p:spPr/>
      </p:pic>
      <p:sp>
        <p:nvSpPr>
          <p:cNvPr id="84" name="Freeform 6"/>
          <p:cNvSpPr>
            <a:spLocks/>
          </p:cNvSpPr>
          <p:nvPr/>
        </p:nvSpPr>
        <p:spPr bwMode="auto">
          <a:xfrm>
            <a:off x="2291931" y="3168319"/>
            <a:ext cx="647700" cy="654050"/>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
          <p:cNvSpPr>
            <a:spLocks/>
          </p:cNvSpPr>
          <p:nvPr/>
        </p:nvSpPr>
        <p:spPr bwMode="auto">
          <a:xfrm flipV="1">
            <a:off x="2291931" y="2415046"/>
            <a:ext cx="647700" cy="654050"/>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ounded Rectangle 85"/>
          <p:cNvSpPr/>
          <p:nvPr/>
        </p:nvSpPr>
        <p:spPr>
          <a:xfrm flipH="1">
            <a:off x="398231" y="1390650"/>
            <a:ext cx="2266950" cy="824538"/>
          </a:xfrm>
          <a:prstGeom prst="roundRect">
            <a:avLst>
              <a:gd name="adj" fmla="val 5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2396163" y="1529388"/>
            <a:ext cx="547062" cy="547062"/>
            <a:chOff x="2382380" y="1600974"/>
            <a:chExt cx="547062" cy="547062"/>
          </a:xfrm>
        </p:grpSpPr>
        <p:sp>
          <p:nvSpPr>
            <p:cNvPr id="88" name="Oval 87"/>
            <p:cNvSpPr/>
            <p:nvPr/>
          </p:nvSpPr>
          <p:spPr>
            <a:xfrm>
              <a:off x="2382380" y="1600974"/>
              <a:ext cx="547062" cy="5470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2474187" y="1693826"/>
              <a:ext cx="363447" cy="361359"/>
              <a:chOff x="3505200" y="1770063"/>
              <a:chExt cx="552450" cy="549275"/>
            </a:xfrm>
            <a:solidFill>
              <a:schemeClr val="accent1"/>
            </a:solidFill>
          </p:grpSpPr>
          <p:sp>
            <p:nvSpPr>
              <p:cNvPr id="91"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3" name="Inhaltsplatzhalter 4"/>
          <p:cNvSpPr txBox="1">
            <a:spLocks/>
          </p:cNvSpPr>
          <p:nvPr/>
        </p:nvSpPr>
        <p:spPr>
          <a:xfrm flipH="1">
            <a:off x="579206" y="1456671"/>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sp>
        <p:nvSpPr>
          <p:cNvPr id="98" name="Rounded Rectangle 97"/>
          <p:cNvSpPr/>
          <p:nvPr/>
        </p:nvSpPr>
        <p:spPr>
          <a:xfrm>
            <a:off x="6492603" y="3964051"/>
            <a:ext cx="2266950" cy="824538"/>
          </a:xfrm>
          <a:prstGeom prst="roundRect">
            <a:avLst>
              <a:gd name="adj" fmla="val 51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nhaltsplatzhalter 4"/>
          <p:cNvSpPr txBox="1">
            <a:spLocks/>
          </p:cNvSpPr>
          <p:nvPr/>
        </p:nvSpPr>
        <p:spPr>
          <a:xfrm>
            <a:off x="6895470" y="4030072"/>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grpSp>
        <p:nvGrpSpPr>
          <p:cNvPr id="35" name="Group 34"/>
          <p:cNvGrpSpPr/>
          <p:nvPr/>
        </p:nvGrpSpPr>
        <p:grpSpPr>
          <a:xfrm>
            <a:off x="6214559" y="4102789"/>
            <a:ext cx="547062" cy="547062"/>
            <a:chOff x="6214559" y="4054904"/>
            <a:chExt cx="547062" cy="547062"/>
          </a:xfrm>
        </p:grpSpPr>
        <p:sp>
          <p:nvSpPr>
            <p:cNvPr id="101" name="Oval 100"/>
            <p:cNvSpPr/>
            <p:nvPr/>
          </p:nvSpPr>
          <p:spPr>
            <a:xfrm>
              <a:off x="6214559" y="4054904"/>
              <a:ext cx="547062" cy="54706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44"/>
            <p:cNvSpPr>
              <a:spLocks noEditPoints="1"/>
            </p:cNvSpPr>
            <p:nvPr/>
          </p:nvSpPr>
          <p:spPr bwMode="auto">
            <a:xfrm>
              <a:off x="6325768" y="4166113"/>
              <a:ext cx="324645" cy="32464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94" name="Rounded Rectangle 93"/>
          <p:cNvSpPr/>
          <p:nvPr/>
        </p:nvSpPr>
        <p:spPr>
          <a:xfrm flipH="1">
            <a:off x="398231" y="3964051"/>
            <a:ext cx="2266950" cy="824538"/>
          </a:xfrm>
          <a:prstGeom prst="roundRect">
            <a:avLst>
              <a:gd name="adj" fmla="val 51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nhaltsplatzhalter 4"/>
          <p:cNvSpPr txBox="1">
            <a:spLocks/>
          </p:cNvSpPr>
          <p:nvPr/>
        </p:nvSpPr>
        <p:spPr>
          <a:xfrm flipH="1">
            <a:off x="579206" y="4030072"/>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grpSp>
        <p:nvGrpSpPr>
          <p:cNvPr id="33" name="Group 32"/>
          <p:cNvGrpSpPr/>
          <p:nvPr/>
        </p:nvGrpSpPr>
        <p:grpSpPr>
          <a:xfrm>
            <a:off x="2396163" y="4102789"/>
            <a:ext cx="547062" cy="547062"/>
            <a:chOff x="2248494" y="4093524"/>
            <a:chExt cx="547062" cy="547062"/>
          </a:xfrm>
        </p:grpSpPr>
        <p:sp>
          <p:nvSpPr>
            <p:cNvPr id="104" name="Oval 103"/>
            <p:cNvSpPr/>
            <p:nvPr/>
          </p:nvSpPr>
          <p:spPr>
            <a:xfrm>
              <a:off x="2248494" y="4093524"/>
              <a:ext cx="547062" cy="547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2418201" y="4180977"/>
              <a:ext cx="207645" cy="372155"/>
              <a:chOff x="4405313" y="2274888"/>
              <a:chExt cx="328613" cy="588962"/>
            </a:xfrm>
            <a:solidFill>
              <a:schemeClr val="accent2"/>
            </a:solidFill>
          </p:grpSpPr>
          <p:sp>
            <p:nvSpPr>
              <p:cNvPr id="106"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6" name="Rounded Rectangle 95"/>
          <p:cNvSpPr/>
          <p:nvPr/>
        </p:nvSpPr>
        <p:spPr>
          <a:xfrm>
            <a:off x="6492603" y="1390650"/>
            <a:ext cx="2266950" cy="824538"/>
          </a:xfrm>
          <a:prstGeom prst="roundRect">
            <a:avLst>
              <a:gd name="adj" fmla="val 51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nhaltsplatzhalter 4"/>
          <p:cNvSpPr txBox="1">
            <a:spLocks/>
          </p:cNvSpPr>
          <p:nvPr/>
        </p:nvSpPr>
        <p:spPr>
          <a:xfrm>
            <a:off x="6895470" y="1456671"/>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grpSp>
        <p:nvGrpSpPr>
          <p:cNvPr id="41" name="Group 40"/>
          <p:cNvGrpSpPr/>
          <p:nvPr/>
        </p:nvGrpSpPr>
        <p:grpSpPr>
          <a:xfrm>
            <a:off x="6214559" y="1529388"/>
            <a:ext cx="547062" cy="547062"/>
            <a:chOff x="6214559" y="1529388"/>
            <a:chExt cx="547062" cy="547062"/>
          </a:xfrm>
        </p:grpSpPr>
        <p:sp>
          <p:nvSpPr>
            <p:cNvPr id="109" name="Oval 108"/>
            <p:cNvSpPr/>
            <p:nvPr/>
          </p:nvSpPr>
          <p:spPr>
            <a:xfrm>
              <a:off x="6214559" y="1529388"/>
              <a:ext cx="547062" cy="54706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6355293" y="1680662"/>
              <a:ext cx="301998" cy="301520"/>
              <a:chOff x="838200" y="2346325"/>
              <a:chExt cx="1001713" cy="1000125"/>
            </a:xfrm>
            <a:solidFill>
              <a:schemeClr val="accent3"/>
            </a:solidFill>
          </p:grpSpPr>
          <p:sp>
            <p:nvSpPr>
              <p:cNvPr id="11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18" name="Freeform 6"/>
          <p:cNvSpPr>
            <a:spLocks/>
          </p:cNvSpPr>
          <p:nvPr/>
        </p:nvSpPr>
        <p:spPr bwMode="auto">
          <a:xfrm flipH="1">
            <a:off x="6172631" y="3168319"/>
            <a:ext cx="647700" cy="654050"/>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6"/>
          <p:cNvSpPr>
            <a:spLocks/>
          </p:cNvSpPr>
          <p:nvPr/>
        </p:nvSpPr>
        <p:spPr bwMode="auto">
          <a:xfrm flipH="1" flipV="1">
            <a:off x="6172631" y="2415046"/>
            <a:ext cx="647700" cy="654050"/>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Oval 41"/>
          <p:cNvSpPr/>
          <p:nvPr/>
        </p:nvSpPr>
        <p:spPr>
          <a:xfrm>
            <a:off x="3700071" y="2024968"/>
            <a:ext cx="248400" cy="248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648737" y="4252120"/>
            <a:ext cx="248400" cy="248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51113" y="2742071"/>
            <a:ext cx="248400" cy="248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5137055" y="3433882"/>
            <a:ext cx="248400" cy="248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014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2" presetClass="entr" presetSubtype="8" accel="18000" decel="8200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0-#ppt_w/2"/>
                                          </p:val>
                                        </p:tav>
                                        <p:tav tm="100000">
                                          <p:val>
                                            <p:strVal val="#ppt_x"/>
                                          </p:val>
                                        </p:tav>
                                      </p:tavLst>
                                    </p:anim>
                                    <p:anim calcmode="lin" valueType="num">
                                      <p:cBhvr additive="base">
                                        <p:cTn id="13" dur="500" fill="hold"/>
                                        <p:tgtEl>
                                          <p:spTgt spid="8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par>
                                <p:cTn id="18" presetID="2" presetClass="entr" presetSubtype="8" accel="18000" decel="8200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0-#ppt_w/2"/>
                                          </p:val>
                                        </p:tav>
                                        <p:tav tm="100000">
                                          <p:val>
                                            <p:strVal val="#ppt_x"/>
                                          </p:val>
                                        </p:tav>
                                      </p:tavLst>
                                    </p:anim>
                                    <p:anim calcmode="lin" valueType="num">
                                      <p:cBhvr additive="base">
                                        <p:cTn id="21" dur="500" fill="hold"/>
                                        <p:tgtEl>
                                          <p:spTgt spid="85"/>
                                        </p:tgtEl>
                                        <p:attrNameLst>
                                          <p:attrName>ppt_y</p:attrName>
                                        </p:attrNameLst>
                                      </p:cBhvr>
                                      <p:tavLst>
                                        <p:tav tm="0">
                                          <p:val>
                                            <p:strVal val="#ppt_y"/>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p:cTn id="30" dur="500" fill="hold"/>
                                        <p:tgtEl>
                                          <p:spTgt spid="33"/>
                                        </p:tgtEl>
                                        <p:attrNameLst>
                                          <p:attrName>ppt_w</p:attrName>
                                        </p:attrNameLst>
                                      </p:cBhvr>
                                      <p:tavLst>
                                        <p:tav tm="0">
                                          <p:val>
                                            <p:fltVal val="0"/>
                                          </p:val>
                                        </p:tav>
                                        <p:tav tm="100000">
                                          <p:val>
                                            <p:strVal val="#ppt_w"/>
                                          </p:val>
                                        </p:tav>
                                      </p:tavLst>
                                    </p:anim>
                                    <p:anim calcmode="lin" valueType="num">
                                      <p:cBhvr>
                                        <p:cTn id="31" dur="500" fill="hold"/>
                                        <p:tgtEl>
                                          <p:spTgt spid="33"/>
                                        </p:tgtEl>
                                        <p:attrNameLst>
                                          <p:attrName>ppt_h</p:attrName>
                                        </p:attrNameLst>
                                      </p:cBhvr>
                                      <p:tavLst>
                                        <p:tav tm="0">
                                          <p:val>
                                            <p:fltVal val="0"/>
                                          </p:val>
                                        </p:tav>
                                        <p:tav tm="100000">
                                          <p:val>
                                            <p:strVal val="#ppt_h"/>
                                          </p:val>
                                        </p:tav>
                                      </p:tavLst>
                                    </p:anim>
                                    <p:animEffect transition="in" filter="fade">
                                      <p:cBhvr>
                                        <p:cTn id="32" dur="500"/>
                                        <p:tgtEl>
                                          <p:spTgt spid="33"/>
                                        </p:tgtEl>
                                      </p:cBhvr>
                                    </p:animEffect>
                                  </p:childTnLst>
                                </p:cTn>
                              </p:par>
                              <p:par>
                                <p:cTn id="33" presetID="2" presetClass="entr" presetSubtype="8" accel="18000" decel="8200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0-#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wipe(left)">
                                      <p:cBhvr>
                                        <p:cTn id="40" dur="500"/>
                                        <p:tgtEl>
                                          <p:spTgt spid="95"/>
                                        </p:tgtEl>
                                      </p:cBhvr>
                                    </p:animEffect>
                                  </p:childTnLst>
                                </p:cTn>
                              </p:par>
                              <p:par>
                                <p:cTn id="41" presetID="2" presetClass="entr" presetSubtype="8" accel="18000" decel="8200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0-#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 calcmode="lin" valueType="num">
                                      <p:cBhvr>
                                        <p:cTn id="47" dur="500" fill="hold"/>
                                        <p:tgtEl>
                                          <p:spTgt spid="120"/>
                                        </p:tgtEl>
                                        <p:attrNameLst>
                                          <p:attrName>ppt_w</p:attrName>
                                        </p:attrNameLst>
                                      </p:cBhvr>
                                      <p:tavLst>
                                        <p:tav tm="0">
                                          <p:val>
                                            <p:fltVal val="0"/>
                                          </p:val>
                                        </p:tav>
                                        <p:tav tm="100000">
                                          <p:val>
                                            <p:strVal val="#ppt_w"/>
                                          </p:val>
                                        </p:tav>
                                      </p:tavLst>
                                    </p:anim>
                                    <p:anim calcmode="lin" valueType="num">
                                      <p:cBhvr>
                                        <p:cTn id="48" dur="500" fill="hold"/>
                                        <p:tgtEl>
                                          <p:spTgt spid="120"/>
                                        </p:tgtEl>
                                        <p:attrNameLst>
                                          <p:attrName>ppt_h</p:attrName>
                                        </p:attrNameLst>
                                      </p:cBhvr>
                                      <p:tavLst>
                                        <p:tav tm="0">
                                          <p:val>
                                            <p:fltVal val="0"/>
                                          </p:val>
                                        </p:tav>
                                        <p:tav tm="100000">
                                          <p:val>
                                            <p:strVal val="#ppt_h"/>
                                          </p:val>
                                        </p:tav>
                                      </p:tavLst>
                                    </p:anim>
                                    <p:animEffect transition="in" filter="fade">
                                      <p:cBhvr>
                                        <p:cTn id="49" dur="500"/>
                                        <p:tgtEl>
                                          <p:spTgt spid="120"/>
                                        </p:tgtEl>
                                      </p:cBhvr>
                                    </p:animEffect>
                                  </p:childTnLst>
                                </p:cTn>
                              </p:par>
                            </p:childTnLst>
                          </p:cTn>
                        </p:par>
                        <p:par>
                          <p:cTn id="50" fill="hold">
                            <p:stCondLst>
                              <p:cond delay="2000"/>
                            </p:stCondLst>
                            <p:childTnLst>
                              <p:par>
                                <p:cTn id="51" presetID="53" presetClass="entr" presetSubtype="16"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Effect transition="in" filter="fade">
                                      <p:cBhvr>
                                        <p:cTn id="55" dur="500"/>
                                        <p:tgtEl>
                                          <p:spTgt spid="41"/>
                                        </p:tgtEl>
                                      </p:cBhvr>
                                    </p:animEffect>
                                  </p:childTnLst>
                                </p:cTn>
                              </p:par>
                              <p:par>
                                <p:cTn id="56" presetID="2" presetClass="entr" presetSubtype="2" accel="18000" decel="82000"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500" fill="hold"/>
                                        <p:tgtEl>
                                          <p:spTgt spid="96"/>
                                        </p:tgtEl>
                                        <p:attrNameLst>
                                          <p:attrName>ppt_x</p:attrName>
                                        </p:attrNameLst>
                                      </p:cBhvr>
                                      <p:tavLst>
                                        <p:tav tm="0">
                                          <p:val>
                                            <p:strVal val="1+#ppt_w/2"/>
                                          </p:val>
                                        </p:tav>
                                        <p:tav tm="100000">
                                          <p:val>
                                            <p:strVal val="#ppt_x"/>
                                          </p:val>
                                        </p:tav>
                                      </p:tavLst>
                                    </p:anim>
                                    <p:anim calcmode="lin" valueType="num">
                                      <p:cBhvr additive="base">
                                        <p:cTn id="59" dur="500" fill="hold"/>
                                        <p:tgtEl>
                                          <p:spTgt spid="96"/>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left)">
                                      <p:cBhvr>
                                        <p:cTn id="63" dur="500"/>
                                        <p:tgtEl>
                                          <p:spTgt spid="97"/>
                                        </p:tgtEl>
                                      </p:cBhvr>
                                    </p:animEffect>
                                  </p:childTnLst>
                                </p:cTn>
                              </p:par>
                              <p:par>
                                <p:cTn id="64" presetID="2" presetClass="entr" presetSubtype="2" accel="18000" decel="82000" fill="hold" grpId="0" nodeType="withEffect">
                                  <p:stCondLst>
                                    <p:cond delay="0"/>
                                  </p:stCondLst>
                                  <p:childTnLst>
                                    <p:set>
                                      <p:cBhvr>
                                        <p:cTn id="65" dur="1" fill="hold">
                                          <p:stCondLst>
                                            <p:cond delay="0"/>
                                          </p:stCondLst>
                                        </p:cTn>
                                        <p:tgtEl>
                                          <p:spTgt spid="119"/>
                                        </p:tgtEl>
                                        <p:attrNameLst>
                                          <p:attrName>style.visibility</p:attrName>
                                        </p:attrNameLst>
                                      </p:cBhvr>
                                      <p:to>
                                        <p:strVal val="visible"/>
                                      </p:to>
                                    </p:set>
                                    <p:anim calcmode="lin" valueType="num">
                                      <p:cBhvr additive="base">
                                        <p:cTn id="66" dur="500" fill="hold"/>
                                        <p:tgtEl>
                                          <p:spTgt spid="119"/>
                                        </p:tgtEl>
                                        <p:attrNameLst>
                                          <p:attrName>ppt_x</p:attrName>
                                        </p:attrNameLst>
                                      </p:cBhvr>
                                      <p:tavLst>
                                        <p:tav tm="0">
                                          <p:val>
                                            <p:strVal val="1+#ppt_w/2"/>
                                          </p:val>
                                        </p:tav>
                                        <p:tav tm="100000">
                                          <p:val>
                                            <p:strVal val="#ppt_x"/>
                                          </p:val>
                                        </p:tav>
                                      </p:tavLst>
                                    </p:anim>
                                    <p:anim calcmode="lin" valueType="num">
                                      <p:cBhvr additive="base">
                                        <p:cTn id="67" dur="500" fill="hold"/>
                                        <p:tgtEl>
                                          <p:spTgt spid="119"/>
                                        </p:tgtEl>
                                        <p:attrNameLst>
                                          <p:attrName>ppt_y</p:attrName>
                                        </p:attrNameLst>
                                      </p:cBhvr>
                                      <p:tavLst>
                                        <p:tav tm="0">
                                          <p:val>
                                            <p:strVal val="#ppt_y"/>
                                          </p:val>
                                        </p:tav>
                                        <p:tav tm="100000">
                                          <p:val>
                                            <p:strVal val="#ppt_y"/>
                                          </p:val>
                                        </p:tav>
                                      </p:tavLst>
                                    </p:anim>
                                  </p:childTnLst>
                                </p:cTn>
                              </p:par>
                              <p:par>
                                <p:cTn id="68" presetID="53" presetClass="entr" presetSubtype="16"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 calcmode="lin" valueType="num">
                                      <p:cBhvr>
                                        <p:cTn id="70" dur="500" fill="hold"/>
                                        <p:tgtEl>
                                          <p:spTgt spid="121"/>
                                        </p:tgtEl>
                                        <p:attrNameLst>
                                          <p:attrName>ppt_w</p:attrName>
                                        </p:attrNameLst>
                                      </p:cBhvr>
                                      <p:tavLst>
                                        <p:tav tm="0">
                                          <p:val>
                                            <p:fltVal val="0"/>
                                          </p:val>
                                        </p:tav>
                                        <p:tav tm="100000">
                                          <p:val>
                                            <p:strVal val="#ppt_w"/>
                                          </p:val>
                                        </p:tav>
                                      </p:tavLst>
                                    </p:anim>
                                    <p:anim calcmode="lin" valueType="num">
                                      <p:cBhvr>
                                        <p:cTn id="71" dur="500" fill="hold"/>
                                        <p:tgtEl>
                                          <p:spTgt spid="121"/>
                                        </p:tgtEl>
                                        <p:attrNameLst>
                                          <p:attrName>ppt_h</p:attrName>
                                        </p:attrNameLst>
                                      </p:cBhvr>
                                      <p:tavLst>
                                        <p:tav tm="0">
                                          <p:val>
                                            <p:fltVal val="0"/>
                                          </p:val>
                                        </p:tav>
                                        <p:tav tm="100000">
                                          <p:val>
                                            <p:strVal val="#ppt_h"/>
                                          </p:val>
                                        </p:tav>
                                      </p:tavLst>
                                    </p:anim>
                                    <p:animEffect transition="in" filter="fade">
                                      <p:cBhvr>
                                        <p:cTn id="72" dur="500"/>
                                        <p:tgtEl>
                                          <p:spTgt spid="121"/>
                                        </p:tgtEl>
                                      </p:cBhvr>
                                    </p:animEffect>
                                  </p:childTnLst>
                                </p:cTn>
                              </p:par>
                            </p:childTnLst>
                          </p:cTn>
                        </p:par>
                        <p:par>
                          <p:cTn id="73" fill="hold">
                            <p:stCondLst>
                              <p:cond delay="3000"/>
                            </p:stCondLst>
                            <p:childTnLst>
                              <p:par>
                                <p:cTn id="74" presetID="53" presetClass="entr" presetSubtype="16"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par>
                                <p:cTn id="79" presetID="2" presetClass="entr" presetSubtype="2" accel="18000" decel="8200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additive="base">
                                        <p:cTn id="81" dur="500" fill="hold"/>
                                        <p:tgtEl>
                                          <p:spTgt spid="98"/>
                                        </p:tgtEl>
                                        <p:attrNameLst>
                                          <p:attrName>ppt_x</p:attrName>
                                        </p:attrNameLst>
                                      </p:cBhvr>
                                      <p:tavLst>
                                        <p:tav tm="0">
                                          <p:val>
                                            <p:strVal val="1+#ppt_w/2"/>
                                          </p:val>
                                        </p:tav>
                                        <p:tav tm="100000">
                                          <p:val>
                                            <p:strVal val="#ppt_x"/>
                                          </p:val>
                                        </p:tav>
                                      </p:tavLst>
                                    </p:anim>
                                    <p:anim calcmode="lin" valueType="num">
                                      <p:cBhvr additive="base">
                                        <p:cTn id="82" dur="500" fill="hold"/>
                                        <p:tgtEl>
                                          <p:spTgt spid="98"/>
                                        </p:tgtEl>
                                        <p:attrNameLst>
                                          <p:attrName>ppt_y</p:attrName>
                                        </p:attrNameLst>
                                      </p:cBhvr>
                                      <p:tavLst>
                                        <p:tav tm="0">
                                          <p:val>
                                            <p:strVal val="#ppt_y"/>
                                          </p:val>
                                        </p:tav>
                                        <p:tav tm="100000">
                                          <p:val>
                                            <p:strVal val="#ppt_y"/>
                                          </p:val>
                                        </p:tav>
                                      </p:tavLst>
                                    </p:anim>
                                  </p:childTnLst>
                                </p:cTn>
                              </p:par>
                            </p:childTnLst>
                          </p:cTn>
                        </p:par>
                        <p:par>
                          <p:cTn id="83" fill="hold">
                            <p:stCondLst>
                              <p:cond delay="3500"/>
                            </p:stCondLst>
                            <p:childTnLst>
                              <p:par>
                                <p:cTn id="84" presetID="22" presetClass="entr" presetSubtype="8" fill="hold" grpId="0" nodeType="afterEffect">
                                  <p:stCondLst>
                                    <p:cond delay="0"/>
                                  </p:stCondLst>
                                  <p:childTnLst>
                                    <p:set>
                                      <p:cBhvr>
                                        <p:cTn id="85" dur="1" fill="hold">
                                          <p:stCondLst>
                                            <p:cond delay="0"/>
                                          </p:stCondLst>
                                        </p:cTn>
                                        <p:tgtEl>
                                          <p:spTgt spid="99"/>
                                        </p:tgtEl>
                                        <p:attrNameLst>
                                          <p:attrName>style.visibility</p:attrName>
                                        </p:attrNameLst>
                                      </p:cBhvr>
                                      <p:to>
                                        <p:strVal val="visible"/>
                                      </p:to>
                                    </p:set>
                                    <p:animEffect transition="in" filter="wipe(left)">
                                      <p:cBhvr>
                                        <p:cTn id="86" dur="500"/>
                                        <p:tgtEl>
                                          <p:spTgt spid="99"/>
                                        </p:tgtEl>
                                      </p:cBhvr>
                                    </p:animEffect>
                                  </p:childTnLst>
                                </p:cTn>
                              </p:par>
                              <p:par>
                                <p:cTn id="87" presetID="2" presetClass="entr" presetSubtype="2" accel="18000" decel="8200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anim calcmode="lin" valueType="num">
                                      <p:cBhvr additive="base">
                                        <p:cTn id="89" dur="500" fill="hold"/>
                                        <p:tgtEl>
                                          <p:spTgt spid="118"/>
                                        </p:tgtEl>
                                        <p:attrNameLst>
                                          <p:attrName>ppt_x</p:attrName>
                                        </p:attrNameLst>
                                      </p:cBhvr>
                                      <p:tavLst>
                                        <p:tav tm="0">
                                          <p:val>
                                            <p:strVal val="1+#ppt_w/2"/>
                                          </p:val>
                                        </p:tav>
                                        <p:tav tm="100000">
                                          <p:val>
                                            <p:strVal val="#ppt_x"/>
                                          </p:val>
                                        </p:tav>
                                      </p:tavLst>
                                    </p:anim>
                                    <p:anim calcmode="lin" valueType="num">
                                      <p:cBhvr additive="base">
                                        <p:cTn id="90" dur="500" fill="hold"/>
                                        <p:tgtEl>
                                          <p:spTgt spid="118"/>
                                        </p:tgtEl>
                                        <p:attrNameLst>
                                          <p:attrName>ppt_y</p:attrName>
                                        </p:attrNameLst>
                                      </p:cBhvr>
                                      <p:tavLst>
                                        <p:tav tm="0">
                                          <p:val>
                                            <p:strVal val="#ppt_y"/>
                                          </p:val>
                                        </p:tav>
                                        <p:tav tm="100000">
                                          <p:val>
                                            <p:strVal val="#ppt_y"/>
                                          </p:val>
                                        </p:tav>
                                      </p:tavLst>
                                    </p:anim>
                                  </p:childTnLst>
                                </p:cTn>
                              </p:par>
                              <p:par>
                                <p:cTn id="91" presetID="53" presetClass="entr" presetSubtype="16" fill="hold" grpId="0" nodeType="withEffect">
                                  <p:stCondLst>
                                    <p:cond delay="0"/>
                                  </p:stCondLst>
                                  <p:childTnLst>
                                    <p:set>
                                      <p:cBhvr>
                                        <p:cTn id="92" dur="1" fill="hold">
                                          <p:stCondLst>
                                            <p:cond delay="0"/>
                                          </p:stCondLst>
                                        </p:cTn>
                                        <p:tgtEl>
                                          <p:spTgt spid="122"/>
                                        </p:tgtEl>
                                        <p:attrNameLst>
                                          <p:attrName>style.visibility</p:attrName>
                                        </p:attrNameLst>
                                      </p:cBhvr>
                                      <p:to>
                                        <p:strVal val="visible"/>
                                      </p:to>
                                    </p:set>
                                    <p:anim calcmode="lin" valueType="num">
                                      <p:cBhvr>
                                        <p:cTn id="93" dur="500" fill="hold"/>
                                        <p:tgtEl>
                                          <p:spTgt spid="122"/>
                                        </p:tgtEl>
                                        <p:attrNameLst>
                                          <p:attrName>ppt_w</p:attrName>
                                        </p:attrNameLst>
                                      </p:cBhvr>
                                      <p:tavLst>
                                        <p:tav tm="0">
                                          <p:val>
                                            <p:fltVal val="0"/>
                                          </p:val>
                                        </p:tav>
                                        <p:tav tm="100000">
                                          <p:val>
                                            <p:strVal val="#ppt_w"/>
                                          </p:val>
                                        </p:tav>
                                      </p:tavLst>
                                    </p:anim>
                                    <p:anim calcmode="lin" valueType="num">
                                      <p:cBhvr>
                                        <p:cTn id="94" dur="500" fill="hold"/>
                                        <p:tgtEl>
                                          <p:spTgt spid="122"/>
                                        </p:tgtEl>
                                        <p:attrNameLst>
                                          <p:attrName>ppt_h</p:attrName>
                                        </p:attrNameLst>
                                      </p:cBhvr>
                                      <p:tavLst>
                                        <p:tav tm="0">
                                          <p:val>
                                            <p:fltVal val="0"/>
                                          </p:val>
                                        </p:tav>
                                        <p:tav tm="100000">
                                          <p:val>
                                            <p:strVal val="#ppt_h"/>
                                          </p:val>
                                        </p:tav>
                                      </p:tavLst>
                                    </p:anim>
                                    <p:animEffect transition="in" filter="fade">
                                      <p:cBhvr>
                                        <p:cTn id="9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93" grpId="0"/>
      <p:bldP spid="98" grpId="0" animBg="1"/>
      <p:bldP spid="99" grpId="0"/>
      <p:bldP spid="94" grpId="0" animBg="1"/>
      <p:bldP spid="95" grpId="0"/>
      <p:bldP spid="96" grpId="0" animBg="1"/>
      <p:bldP spid="97" grpId="0"/>
      <p:bldP spid="118" grpId="0" animBg="1"/>
      <p:bldP spid="119" grpId="0" animBg="1"/>
      <p:bldP spid="42" grpId="0" animBg="1"/>
      <p:bldP spid="120" grpId="0" animBg="1"/>
      <p:bldP spid="121" grpId="0" animBg="1"/>
      <p:bldP spid="1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428235" y="1261161"/>
            <a:ext cx="2287531" cy="4602377"/>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28" name="Picture Placeholder 27"/>
          <p:cNvPicPr>
            <a:picLocks noGrp="1" noChangeAspect="1"/>
          </p:cNvPicPr>
          <p:nvPr>
            <p:ph type="pic" sz="quarter" idx="24"/>
          </p:nvPr>
        </p:nvPicPr>
        <p:blipFill rotWithShape="1">
          <a:blip r:embed="rId2" cstate="print">
            <a:extLst>
              <a:ext uri="{28A0092B-C50C-407E-A947-70E740481C1C}">
                <a14:useLocalDpi xmlns:a14="http://schemas.microsoft.com/office/drawing/2010/main" val="0"/>
              </a:ext>
            </a:extLst>
          </a:blip>
          <a:srcRect l="299" t="22626" r="299" b="-22626"/>
          <a:stretch/>
        </p:blipFill>
        <p:spPr/>
      </p:pic>
      <p:sp>
        <p:nvSpPr>
          <p:cNvPr id="56" name="Rectangle 55"/>
          <p:cNvSpPr/>
          <p:nvPr/>
        </p:nvSpPr>
        <p:spPr bwMode="auto">
          <a:xfrm>
            <a:off x="-10614" y="3764604"/>
            <a:ext cx="9154613" cy="1378895"/>
          </a:xfrm>
          <a:prstGeom prst="rect">
            <a:avLst/>
          </a:prstGeom>
          <a:gradFill>
            <a:gsLst>
              <a:gs pos="0">
                <a:schemeClr val="accent1"/>
              </a:gs>
              <a:gs pos="100000">
                <a:schemeClr val="accent2"/>
              </a:gs>
            </a:gsLst>
            <a:lin ang="2700000" scaled="0"/>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5" name="Inhaltsplatzhalter 4"/>
          <p:cNvSpPr txBox="1">
            <a:spLocks/>
          </p:cNvSpPr>
          <p:nvPr/>
        </p:nvSpPr>
        <p:spPr>
          <a:xfrm>
            <a:off x="965408" y="1517975"/>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grpSp>
        <p:nvGrpSpPr>
          <p:cNvPr id="12" name="Group 11"/>
          <p:cNvGrpSpPr/>
          <p:nvPr/>
        </p:nvGrpSpPr>
        <p:grpSpPr>
          <a:xfrm>
            <a:off x="2646510" y="2152650"/>
            <a:ext cx="552448" cy="552448"/>
            <a:chOff x="2503634" y="2670446"/>
            <a:chExt cx="838200" cy="838200"/>
          </a:xfrm>
        </p:grpSpPr>
        <p:sp>
          <p:nvSpPr>
            <p:cNvPr id="46" name="Oval 45"/>
            <p:cNvSpPr/>
            <p:nvPr/>
          </p:nvSpPr>
          <p:spPr>
            <a:xfrm>
              <a:off x="2503634"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2659186" y="2826415"/>
              <a:ext cx="527097" cy="526262"/>
              <a:chOff x="838200" y="2346325"/>
              <a:chExt cx="1001713" cy="1000125"/>
            </a:xfrm>
            <a:solidFill>
              <a:schemeClr val="bg1"/>
            </a:solidFill>
          </p:grpSpPr>
          <p:sp>
            <p:nvSpPr>
              <p:cNvPr id="4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2660719" y="1352550"/>
            <a:ext cx="552448" cy="552448"/>
            <a:chOff x="2517843" y="1596957"/>
            <a:chExt cx="838200" cy="838200"/>
          </a:xfrm>
        </p:grpSpPr>
        <p:sp>
          <p:nvSpPr>
            <p:cNvPr id="54" name="Oval 53"/>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2658509" y="1739223"/>
              <a:ext cx="556868" cy="553668"/>
              <a:chOff x="3505200" y="1770063"/>
              <a:chExt cx="552450" cy="549275"/>
            </a:xfrm>
            <a:solidFill>
              <a:schemeClr val="bg1"/>
            </a:solidFill>
          </p:grpSpPr>
          <p:sp>
            <p:nvSpPr>
              <p:cNvPr id="57"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2657856" y="2952750"/>
            <a:ext cx="552448" cy="552448"/>
            <a:chOff x="2514980" y="3743934"/>
            <a:chExt cx="838200" cy="838200"/>
          </a:xfrm>
        </p:grpSpPr>
        <p:sp>
          <p:nvSpPr>
            <p:cNvPr id="59" name="Oval 58"/>
            <p:cNvSpPr/>
            <p:nvPr/>
          </p:nvSpPr>
          <p:spPr>
            <a:xfrm>
              <a:off x="2514980"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44"/>
            <p:cNvSpPr>
              <a:spLocks noEditPoints="1"/>
            </p:cNvSpPr>
            <p:nvPr/>
          </p:nvSpPr>
          <p:spPr bwMode="auto">
            <a:xfrm>
              <a:off x="2653093"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1" name="Inhaltsplatzhalter 4"/>
          <p:cNvSpPr txBox="1">
            <a:spLocks/>
          </p:cNvSpPr>
          <p:nvPr/>
        </p:nvSpPr>
        <p:spPr>
          <a:xfrm>
            <a:off x="944589" y="2318075"/>
            <a:ext cx="149402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2"/>
                </a:solidFill>
                <a:latin typeface="+mj-lt"/>
              </a:rPr>
              <a:t>TITLE GOES HERE</a:t>
            </a:r>
            <a:endParaRPr lang="en-US" sz="1200" dirty="0" smtClean="0">
              <a:solidFill>
                <a:schemeClr val="accent2"/>
              </a:solidFill>
              <a:latin typeface="+mn-lt"/>
            </a:endParaRPr>
          </a:p>
        </p:txBody>
      </p:sp>
      <p:sp>
        <p:nvSpPr>
          <p:cNvPr id="62" name="Inhaltsplatzhalter 4"/>
          <p:cNvSpPr txBox="1">
            <a:spLocks/>
          </p:cNvSpPr>
          <p:nvPr/>
        </p:nvSpPr>
        <p:spPr>
          <a:xfrm>
            <a:off x="944589" y="3118175"/>
            <a:ext cx="149402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3"/>
                </a:solidFill>
                <a:latin typeface="+mj-lt"/>
              </a:rPr>
              <a:t>TITLE GOES HERE</a:t>
            </a:r>
            <a:endParaRPr lang="en-US" sz="1200" dirty="0" smtClean="0">
              <a:solidFill>
                <a:schemeClr val="accent3"/>
              </a:solidFill>
              <a:latin typeface="+mn-lt"/>
            </a:endParaRPr>
          </a:p>
        </p:txBody>
      </p:sp>
      <p:sp>
        <p:nvSpPr>
          <p:cNvPr id="63" name="Inhaltsplatzhalter 4"/>
          <p:cNvSpPr txBox="1">
            <a:spLocks/>
          </p:cNvSpPr>
          <p:nvPr/>
        </p:nvSpPr>
        <p:spPr>
          <a:xfrm>
            <a:off x="6586381" y="1517975"/>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4"/>
                </a:solidFill>
                <a:latin typeface="+mj-lt"/>
              </a:rPr>
              <a:t>TITLE GOES HERE</a:t>
            </a:r>
            <a:endParaRPr lang="en-US" sz="1200" dirty="0" smtClean="0">
              <a:solidFill>
                <a:schemeClr val="accent4"/>
              </a:solidFill>
              <a:latin typeface="+mn-lt"/>
            </a:endParaRPr>
          </a:p>
        </p:txBody>
      </p:sp>
      <p:sp>
        <p:nvSpPr>
          <p:cNvPr id="64" name="Inhaltsplatzhalter 4"/>
          <p:cNvSpPr txBox="1">
            <a:spLocks/>
          </p:cNvSpPr>
          <p:nvPr/>
        </p:nvSpPr>
        <p:spPr>
          <a:xfrm>
            <a:off x="6586381" y="2318075"/>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5"/>
                </a:solidFill>
                <a:latin typeface="+mj-lt"/>
              </a:rPr>
              <a:t>TITLE GOES HERE</a:t>
            </a:r>
            <a:endParaRPr lang="en-US" sz="1200" dirty="0" smtClean="0">
              <a:solidFill>
                <a:schemeClr val="accent5"/>
              </a:solidFill>
              <a:latin typeface="+mn-lt"/>
            </a:endParaRPr>
          </a:p>
        </p:txBody>
      </p:sp>
      <p:sp>
        <p:nvSpPr>
          <p:cNvPr id="65" name="Inhaltsplatzhalter 4"/>
          <p:cNvSpPr txBox="1">
            <a:spLocks/>
          </p:cNvSpPr>
          <p:nvPr/>
        </p:nvSpPr>
        <p:spPr>
          <a:xfrm>
            <a:off x="6586381" y="3118175"/>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6"/>
                </a:solidFill>
                <a:latin typeface="+mj-lt"/>
              </a:rPr>
              <a:t>TITLE GOES HERE</a:t>
            </a:r>
            <a:endParaRPr lang="en-US" sz="1200" dirty="0" smtClean="0">
              <a:solidFill>
                <a:schemeClr val="accent6"/>
              </a:solidFill>
              <a:latin typeface="+mn-lt"/>
            </a:endParaRPr>
          </a:p>
        </p:txBody>
      </p:sp>
      <p:grpSp>
        <p:nvGrpSpPr>
          <p:cNvPr id="14" name="Group 13"/>
          <p:cNvGrpSpPr/>
          <p:nvPr/>
        </p:nvGrpSpPr>
        <p:grpSpPr>
          <a:xfrm>
            <a:off x="5934076" y="1352550"/>
            <a:ext cx="552448" cy="552448"/>
            <a:chOff x="5791200" y="1596957"/>
            <a:chExt cx="838200" cy="838200"/>
          </a:xfrm>
        </p:grpSpPr>
        <p:sp>
          <p:nvSpPr>
            <p:cNvPr id="66" name="Oval 65"/>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6039054" y="1709139"/>
              <a:ext cx="342492" cy="613836"/>
              <a:chOff x="4405313" y="2274888"/>
              <a:chExt cx="328613" cy="588962"/>
            </a:xfrm>
            <a:solidFill>
              <a:schemeClr val="bg1"/>
            </a:solidFill>
          </p:grpSpPr>
          <p:sp>
            <p:nvSpPr>
              <p:cNvPr id="68"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p:cNvGrpSpPr/>
          <p:nvPr/>
        </p:nvGrpSpPr>
        <p:grpSpPr>
          <a:xfrm>
            <a:off x="5919867" y="2152650"/>
            <a:ext cx="552448" cy="552448"/>
            <a:chOff x="5776991" y="2670446"/>
            <a:chExt cx="838200" cy="838200"/>
          </a:xfrm>
        </p:grpSpPr>
        <p:sp>
          <p:nvSpPr>
            <p:cNvPr id="70" name="Oval 69"/>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5875145" y="2768600"/>
              <a:ext cx="641892" cy="641892"/>
              <a:chOff x="4660900" y="1728788"/>
              <a:chExt cx="609600" cy="609600"/>
            </a:xfrm>
            <a:solidFill>
              <a:schemeClr val="bg1"/>
            </a:solidFill>
          </p:grpSpPr>
          <p:sp>
            <p:nvSpPr>
              <p:cNvPr id="72"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p:cNvGrpSpPr/>
          <p:nvPr/>
        </p:nvGrpSpPr>
        <p:grpSpPr>
          <a:xfrm>
            <a:off x="5931213" y="2952750"/>
            <a:ext cx="552448" cy="552448"/>
            <a:chOff x="5788337" y="3743934"/>
            <a:chExt cx="838200" cy="838200"/>
          </a:xfrm>
        </p:grpSpPr>
        <p:sp>
          <p:nvSpPr>
            <p:cNvPr id="74" name="Oval 73"/>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5941601" y="3878686"/>
              <a:ext cx="531672" cy="568696"/>
              <a:chOff x="6456363" y="1760538"/>
              <a:chExt cx="569913" cy="609600"/>
            </a:xfrm>
            <a:solidFill>
              <a:schemeClr val="bg1"/>
            </a:solidFill>
          </p:grpSpPr>
          <p:sp>
            <p:nvSpPr>
              <p:cNvPr id="76"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89" name="Inhaltsplatzhalter 4"/>
          <p:cNvSpPr txBox="1">
            <a:spLocks/>
          </p:cNvSpPr>
          <p:nvPr/>
        </p:nvSpPr>
        <p:spPr>
          <a:xfrm>
            <a:off x="382510" y="4015983"/>
            <a:ext cx="8368364" cy="87613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b="1" dirty="0" smtClean="0">
                <a:latin typeface="+mj-lt"/>
              </a:rPr>
              <a:t>TITLE GOES HERE</a:t>
            </a:r>
          </a:p>
          <a:p>
            <a:pPr marL="0" indent="0" algn="ctr">
              <a:buNone/>
            </a:pPr>
            <a:r>
              <a:rPr lang="en-US" sz="1200" dirty="0" smtClean="0">
                <a:latin typeface="+mn-lt"/>
              </a:rPr>
              <a:t>This is a sample text. You simply add your own text and description here. This text is fully editable. It can be replaced with your own style. You can change its color or font size. </a:t>
            </a:r>
            <a:r>
              <a:rPr lang="en-US" sz="1200" dirty="0"/>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1284029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additive="base">
                                        <p:cTn id="22" dur="500" fill="hold"/>
                                        <p:tgtEl>
                                          <p:spTgt spid="61"/>
                                        </p:tgtEl>
                                        <p:attrNameLst>
                                          <p:attrName>ppt_x</p:attrName>
                                        </p:attrNameLst>
                                      </p:cBhvr>
                                      <p:tavLst>
                                        <p:tav tm="0">
                                          <p:val>
                                            <p:strVal val="0-#ppt_w/2"/>
                                          </p:val>
                                        </p:tav>
                                        <p:tav tm="100000">
                                          <p:val>
                                            <p:strVal val="#ppt_x"/>
                                          </p:val>
                                        </p:tav>
                                      </p:tavLst>
                                    </p:anim>
                                    <p:anim calcmode="lin" valueType="num">
                                      <p:cBhvr additive="base">
                                        <p:cTn id="23" dur="500" fill="hold"/>
                                        <p:tgtEl>
                                          <p:spTgt spid="61"/>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500" fill="hold"/>
                                        <p:tgtEl>
                                          <p:spTgt spid="62"/>
                                        </p:tgtEl>
                                        <p:attrNameLst>
                                          <p:attrName>ppt_x</p:attrName>
                                        </p:attrNameLst>
                                      </p:cBhvr>
                                      <p:tavLst>
                                        <p:tav tm="0">
                                          <p:val>
                                            <p:strVal val="0-#ppt_w/2"/>
                                          </p:val>
                                        </p:tav>
                                        <p:tav tm="100000">
                                          <p:val>
                                            <p:strVal val="#ppt_x"/>
                                          </p:val>
                                        </p:tav>
                                      </p:tavLst>
                                    </p:anim>
                                    <p:anim calcmode="lin" valueType="num">
                                      <p:cBhvr additive="base">
                                        <p:cTn id="33" dur="500" fill="hold"/>
                                        <p:tgtEl>
                                          <p:spTgt spid="62"/>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1+#ppt_w/2"/>
                                          </p:val>
                                        </p:tav>
                                        <p:tav tm="100000">
                                          <p:val>
                                            <p:strVal val="#ppt_x"/>
                                          </p:val>
                                        </p:tav>
                                      </p:tavLst>
                                    </p:anim>
                                    <p:anim calcmode="lin" valueType="num">
                                      <p:cBhvr additive="base">
                                        <p:cTn id="43" dur="500" fill="hold"/>
                                        <p:tgtEl>
                                          <p:spTgt spid="63"/>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additive="base">
                                        <p:cTn id="52" dur="500" fill="hold"/>
                                        <p:tgtEl>
                                          <p:spTgt spid="64"/>
                                        </p:tgtEl>
                                        <p:attrNameLst>
                                          <p:attrName>ppt_x</p:attrName>
                                        </p:attrNameLst>
                                      </p:cBhvr>
                                      <p:tavLst>
                                        <p:tav tm="0">
                                          <p:val>
                                            <p:strVal val="1+#ppt_w/2"/>
                                          </p:val>
                                        </p:tav>
                                        <p:tav tm="100000">
                                          <p:val>
                                            <p:strVal val="#ppt_x"/>
                                          </p:val>
                                        </p:tav>
                                      </p:tavLst>
                                    </p:anim>
                                    <p:anim calcmode="lin" valueType="num">
                                      <p:cBhvr additive="base">
                                        <p:cTn id="53" dur="500" fill="hold"/>
                                        <p:tgtEl>
                                          <p:spTgt spid="64"/>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500" fill="hold"/>
                                        <p:tgtEl>
                                          <p:spTgt spid="65"/>
                                        </p:tgtEl>
                                        <p:attrNameLst>
                                          <p:attrName>ppt_x</p:attrName>
                                        </p:attrNameLst>
                                      </p:cBhvr>
                                      <p:tavLst>
                                        <p:tav tm="0">
                                          <p:val>
                                            <p:strVal val="1+#ppt_w/2"/>
                                          </p:val>
                                        </p:tav>
                                        <p:tav tm="100000">
                                          <p:val>
                                            <p:strVal val="#ppt_x"/>
                                          </p:val>
                                        </p:tav>
                                      </p:tavLst>
                                    </p:anim>
                                    <p:anim calcmode="lin" valueType="num">
                                      <p:cBhvr additive="base">
                                        <p:cTn id="63" dur="500" fill="hold"/>
                                        <p:tgtEl>
                                          <p:spTgt spid="65"/>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16" presetClass="entr" presetSubtype="37"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barn(outVertical)">
                                      <p:cBhvr>
                                        <p:cTn id="6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1" grpId="0"/>
      <p:bldP spid="62" grpId="0"/>
      <p:bldP spid="63" grpId="0"/>
      <p:bldP spid="64" grpId="0"/>
      <p:bldP spid="65"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2635382" y="1523259"/>
            <a:ext cx="1560818" cy="3140274"/>
            <a:chOff x="3505200" y="431800"/>
            <a:chExt cx="2127250" cy="4279900"/>
          </a:xfrm>
          <a:effectLst/>
        </p:grpSpPr>
        <p:sp>
          <p:nvSpPr>
            <p:cNvPr id="6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4947800" y="1523259"/>
            <a:ext cx="1560818" cy="3140274"/>
            <a:chOff x="3505200" y="431800"/>
            <a:chExt cx="2127250" cy="4279900"/>
          </a:xfrm>
          <a:effectLst/>
        </p:grpSpPr>
        <p:sp>
          <p:nvSpPr>
            <p:cNvPr id="7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24" name="Picture Placeholder 23"/>
          <p:cNvPicPr>
            <a:picLocks noGrp="1" noChangeAspect="1"/>
          </p:cNvPicPr>
          <p:nvPr>
            <p:ph type="pic" sz="quarter" idx="25"/>
          </p:nvPr>
        </p:nvPicPr>
        <p:blipFill>
          <a:blip r:embed="rId2" cstate="print">
            <a:grayscl/>
            <a:extLst>
              <a:ext uri="{28A0092B-C50C-407E-A947-70E740481C1C}">
                <a14:useLocalDpi xmlns:a14="http://schemas.microsoft.com/office/drawing/2010/main" val="0"/>
              </a:ext>
            </a:extLst>
          </a:blip>
          <a:srcRect l="313" r="313"/>
          <a:stretch>
            <a:fillRect/>
          </a:stretch>
        </p:blipFill>
        <p:spPr/>
      </p:pic>
      <p:pic>
        <p:nvPicPr>
          <p:cNvPr id="25" name="Picture Placeholder 24"/>
          <p:cNvPicPr>
            <a:picLocks noGrp="1" noChangeAspect="1"/>
          </p:cNvPicPr>
          <p:nvPr>
            <p:ph type="pic" sz="quarter" idx="26"/>
          </p:nvPr>
        </p:nvPicPr>
        <p:blipFill>
          <a:blip r:embed="rId3" cstate="print">
            <a:grayscl/>
            <a:extLst>
              <a:ext uri="{28A0092B-C50C-407E-A947-70E740481C1C}">
                <a14:useLocalDpi xmlns:a14="http://schemas.microsoft.com/office/drawing/2010/main" val="0"/>
              </a:ext>
            </a:extLst>
          </a:blip>
          <a:srcRect l="313" r="313"/>
          <a:stretch>
            <a:fillRect/>
          </a:stretch>
        </p:blipFill>
        <p:spPr/>
      </p:pic>
      <p:grpSp>
        <p:nvGrpSpPr>
          <p:cNvPr id="23" name="Group 22"/>
          <p:cNvGrpSpPr/>
          <p:nvPr/>
        </p:nvGrpSpPr>
        <p:grpSpPr>
          <a:xfrm>
            <a:off x="3695059" y="1329042"/>
            <a:ext cx="1753882" cy="3528708"/>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Placeholder 1"/>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l="181" r="181"/>
          <a:stretch>
            <a:fillRect/>
          </a:stretch>
        </p:blipFill>
        <p:spPr/>
      </p:pic>
      <p:sp>
        <p:nvSpPr>
          <p:cNvPr id="92" name="Inhaltsplatzhalter 4"/>
          <p:cNvSpPr txBox="1">
            <a:spLocks/>
          </p:cNvSpPr>
          <p:nvPr/>
        </p:nvSpPr>
        <p:spPr>
          <a:xfrm>
            <a:off x="249419" y="2184727"/>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grpSp>
        <p:nvGrpSpPr>
          <p:cNvPr id="93" name="Group 92"/>
          <p:cNvGrpSpPr/>
          <p:nvPr/>
        </p:nvGrpSpPr>
        <p:grpSpPr>
          <a:xfrm>
            <a:off x="1930521" y="2819402"/>
            <a:ext cx="552448" cy="552448"/>
            <a:chOff x="2503634" y="2670446"/>
            <a:chExt cx="838200" cy="838200"/>
          </a:xfrm>
        </p:grpSpPr>
        <p:sp>
          <p:nvSpPr>
            <p:cNvPr id="94" name="Oval 93"/>
            <p:cNvSpPr/>
            <p:nvPr/>
          </p:nvSpPr>
          <p:spPr>
            <a:xfrm>
              <a:off x="2503634"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2659186" y="2826415"/>
              <a:ext cx="527097" cy="526262"/>
              <a:chOff x="838200" y="2346325"/>
              <a:chExt cx="1001713" cy="1000125"/>
            </a:xfrm>
            <a:solidFill>
              <a:schemeClr val="bg1"/>
            </a:solidFill>
          </p:grpSpPr>
          <p:sp>
            <p:nvSpPr>
              <p:cNvPr id="9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6" name="Group 105"/>
          <p:cNvGrpSpPr/>
          <p:nvPr/>
        </p:nvGrpSpPr>
        <p:grpSpPr>
          <a:xfrm>
            <a:off x="1944730" y="2019302"/>
            <a:ext cx="552448" cy="552448"/>
            <a:chOff x="2517843" y="1596957"/>
            <a:chExt cx="838200" cy="838200"/>
          </a:xfrm>
        </p:grpSpPr>
        <p:sp>
          <p:nvSpPr>
            <p:cNvPr id="107" name="Oval 106"/>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p:cNvGrpSpPr/>
            <p:nvPr/>
          </p:nvGrpSpPr>
          <p:grpSpPr>
            <a:xfrm>
              <a:off x="2658509" y="1739223"/>
              <a:ext cx="556868" cy="553668"/>
              <a:chOff x="3505200" y="1770063"/>
              <a:chExt cx="552450" cy="549275"/>
            </a:xfrm>
            <a:solidFill>
              <a:schemeClr val="bg1"/>
            </a:solidFill>
          </p:grpSpPr>
          <p:sp>
            <p:nvSpPr>
              <p:cNvPr id="109"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1" name="Group 110"/>
          <p:cNvGrpSpPr/>
          <p:nvPr/>
        </p:nvGrpSpPr>
        <p:grpSpPr>
          <a:xfrm>
            <a:off x="1941867" y="3619502"/>
            <a:ext cx="552448" cy="552448"/>
            <a:chOff x="2514980" y="3743934"/>
            <a:chExt cx="838200" cy="838200"/>
          </a:xfrm>
        </p:grpSpPr>
        <p:sp>
          <p:nvSpPr>
            <p:cNvPr id="112" name="Oval 111"/>
            <p:cNvSpPr/>
            <p:nvPr/>
          </p:nvSpPr>
          <p:spPr>
            <a:xfrm>
              <a:off x="2514980"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44"/>
            <p:cNvSpPr>
              <a:spLocks noEditPoints="1"/>
            </p:cNvSpPr>
            <p:nvPr/>
          </p:nvSpPr>
          <p:spPr bwMode="auto">
            <a:xfrm>
              <a:off x="2653093"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4" name="Inhaltsplatzhalter 4"/>
          <p:cNvSpPr txBox="1">
            <a:spLocks/>
          </p:cNvSpPr>
          <p:nvPr/>
        </p:nvSpPr>
        <p:spPr>
          <a:xfrm>
            <a:off x="228600" y="2984827"/>
            <a:ext cx="149402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2"/>
                </a:solidFill>
                <a:latin typeface="+mj-lt"/>
              </a:rPr>
              <a:t>TITLE GOES HERE</a:t>
            </a:r>
            <a:endParaRPr lang="en-US" sz="1200" dirty="0" smtClean="0">
              <a:solidFill>
                <a:schemeClr val="accent2"/>
              </a:solidFill>
              <a:latin typeface="+mn-lt"/>
            </a:endParaRPr>
          </a:p>
        </p:txBody>
      </p:sp>
      <p:sp>
        <p:nvSpPr>
          <p:cNvPr id="115" name="Inhaltsplatzhalter 4"/>
          <p:cNvSpPr txBox="1">
            <a:spLocks/>
          </p:cNvSpPr>
          <p:nvPr/>
        </p:nvSpPr>
        <p:spPr>
          <a:xfrm>
            <a:off x="228600" y="3784927"/>
            <a:ext cx="1494020"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3"/>
                </a:solidFill>
                <a:latin typeface="+mj-lt"/>
              </a:rPr>
              <a:t>TITLE GOES HERE</a:t>
            </a:r>
            <a:endParaRPr lang="en-US" sz="1200" dirty="0" smtClean="0">
              <a:solidFill>
                <a:schemeClr val="accent3"/>
              </a:solidFill>
              <a:latin typeface="+mn-lt"/>
            </a:endParaRPr>
          </a:p>
        </p:txBody>
      </p:sp>
      <p:sp>
        <p:nvSpPr>
          <p:cNvPr id="116" name="Inhaltsplatzhalter 4"/>
          <p:cNvSpPr txBox="1">
            <a:spLocks/>
          </p:cNvSpPr>
          <p:nvPr/>
        </p:nvSpPr>
        <p:spPr>
          <a:xfrm>
            <a:off x="7334214" y="2184727"/>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4"/>
                </a:solidFill>
                <a:latin typeface="+mj-lt"/>
              </a:rPr>
              <a:t>TITLE GOES HERE</a:t>
            </a:r>
            <a:endParaRPr lang="en-US" sz="1200" dirty="0" smtClean="0">
              <a:solidFill>
                <a:schemeClr val="accent4"/>
              </a:solidFill>
              <a:latin typeface="+mn-lt"/>
            </a:endParaRPr>
          </a:p>
        </p:txBody>
      </p:sp>
      <p:sp>
        <p:nvSpPr>
          <p:cNvPr id="117" name="Inhaltsplatzhalter 4"/>
          <p:cNvSpPr txBox="1">
            <a:spLocks/>
          </p:cNvSpPr>
          <p:nvPr/>
        </p:nvSpPr>
        <p:spPr>
          <a:xfrm>
            <a:off x="7334214" y="2984827"/>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5"/>
                </a:solidFill>
                <a:latin typeface="+mj-lt"/>
              </a:rPr>
              <a:t>TITLE GOES HERE</a:t>
            </a:r>
            <a:endParaRPr lang="en-US" sz="1200" dirty="0" smtClean="0">
              <a:solidFill>
                <a:schemeClr val="accent5"/>
              </a:solidFill>
              <a:latin typeface="+mn-lt"/>
            </a:endParaRPr>
          </a:p>
        </p:txBody>
      </p:sp>
      <p:sp>
        <p:nvSpPr>
          <p:cNvPr id="118" name="Inhaltsplatzhalter 4"/>
          <p:cNvSpPr txBox="1">
            <a:spLocks/>
          </p:cNvSpPr>
          <p:nvPr/>
        </p:nvSpPr>
        <p:spPr>
          <a:xfrm>
            <a:off x="7334214" y="3784927"/>
            <a:ext cx="1581186"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6"/>
                </a:solidFill>
                <a:latin typeface="+mj-lt"/>
              </a:rPr>
              <a:t>TITLE GOES HERE</a:t>
            </a:r>
            <a:endParaRPr lang="en-US" sz="1200" dirty="0" smtClean="0">
              <a:solidFill>
                <a:schemeClr val="accent6"/>
              </a:solidFill>
              <a:latin typeface="+mn-lt"/>
            </a:endParaRPr>
          </a:p>
        </p:txBody>
      </p:sp>
      <p:grpSp>
        <p:nvGrpSpPr>
          <p:cNvPr id="119" name="Group 118"/>
          <p:cNvGrpSpPr/>
          <p:nvPr/>
        </p:nvGrpSpPr>
        <p:grpSpPr>
          <a:xfrm>
            <a:off x="6681909" y="2019302"/>
            <a:ext cx="552448" cy="552448"/>
            <a:chOff x="5791200" y="1596957"/>
            <a:chExt cx="838200" cy="838200"/>
          </a:xfrm>
        </p:grpSpPr>
        <p:sp>
          <p:nvSpPr>
            <p:cNvPr id="120" name="Oval 119"/>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6039054" y="1709139"/>
              <a:ext cx="342492" cy="613836"/>
              <a:chOff x="4405313" y="2274888"/>
              <a:chExt cx="328613" cy="588962"/>
            </a:xfrm>
            <a:solidFill>
              <a:schemeClr val="bg1"/>
            </a:solidFill>
          </p:grpSpPr>
          <p:sp>
            <p:nvSpPr>
              <p:cNvPr id="137"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p:cNvGrpSpPr/>
          <p:nvPr/>
        </p:nvGrpSpPr>
        <p:grpSpPr>
          <a:xfrm>
            <a:off x="6667700" y="2819402"/>
            <a:ext cx="552448" cy="552448"/>
            <a:chOff x="5776991" y="2670446"/>
            <a:chExt cx="838200" cy="838200"/>
          </a:xfrm>
        </p:grpSpPr>
        <p:sp>
          <p:nvSpPr>
            <p:cNvPr id="140" name="Oval 139"/>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p:cNvGrpSpPr/>
            <p:nvPr/>
          </p:nvGrpSpPr>
          <p:grpSpPr>
            <a:xfrm>
              <a:off x="5875145" y="2768600"/>
              <a:ext cx="641892" cy="641892"/>
              <a:chOff x="4660900" y="1728788"/>
              <a:chExt cx="609600" cy="609600"/>
            </a:xfrm>
            <a:solidFill>
              <a:schemeClr val="bg1"/>
            </a:solidFill>
          </p:grpSpPr>
          <p:sp>
            <p:nvSpPr>
              <p:cNvPr id="142"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4" name="Group 143"/>
          <p:cNvGrpSpPr/>
          <p:nvPr/>
        </p:nvGrpSpPr>
        <p:grpSpPr>
          <a:xfrm>
            <a:off x="6679046" y="3619502"/>
            <a:ext cx="552448" cy="552448"/>
            <a:chOff x="5788337" y="3743934"/>
            <a:chExt cx="838200" cy="838200"/>
          </a:xfrm>
        </p:grpSpPr>
        <p:sp>
          <p:nvSpPr>
            <p:cNvPr id="145" name="Oval 144"/>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p:cNvGrpSpPr/>
            <p:nvPr/>
          </p:nvGrpSpPr>
          <p:grpSpPr>
            <a:xfrm>
              <a:off x="5941601" y="3878686"/>
              <a:ext cx="531672" cy="568696"/>
              <a:chOff x="6456363" y="1760538"/>
              <a:chExt cx="569913" cy="609600"/>
            </a:xfrm>
            <a:solidFill>
              <a:schemeClr val="bg1"/>
            </a:solidFill>
          </p:grpSpPr>
          <p:sp>
            <p:nvSpPr>
              <p:cNvPr id="147"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21196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500" fill="hold"/>
                                        <p:tgtEl>
                                          <p:spTgt spid="92"/>
                                        </p:tgtEl>
                                        <p:attrNameLst>
                                          <p:attrName>ppt_x</p:attrName>
                                        </p:attrNameLst>
                                      </p:cBhvr>
                                      <p:tavLst>
                                        <p:tav tm="0">
                                          <p:val>
                                            <p:strVal val="0-#ppt_w/2"/>
                                          </p:val>
                                        </p:tav>
                                        <p:tav tm="100000">
                                          <p:val>
                                            <p:strVal val="#ppt_x"/>
                                          </p:val>
                                        </p:tav>
                                      </p:tavLst>
                                    </p:anim>
                                    <p:anim calcmode="lin" valueType="num">
                                      <p:cBhvr additive="base">
                                        <p:cTn id="13" dur="500" fill="hold"/>
                                        <p:tgtEl>
                                          <p:spTgt spid="9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animEffect transition="in" filter="fade">
                                      <p:cBhvr>
                                        <p:cTn id="19" dur="500"/>
                                        <p:tgtEl>
                                          <p:spTgt spid="93"/>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 calcmode="lin" valueType="num">
                                      <p:cBhvr additive="base">
                                        <p:cTn id="22" dur="500" fill="hold"/>
                                        <p:tgtEl>
                                          <p:spTgt spid="114"/>
                                        </p:tgtEl>
                                        <p:attrNameLst>
                                          <p:attrName>ppt_x</p:attrName>
                                        </p:attrNameLst>
                                      </p:cBhvr>
                                      <p:tavLst>
                                        <p:tav tm="0">
                                          <p:val>
                                            <p:strVal val="0-#ppt_w/2"/>
                                          </p:val>
                                        </p:tav>
                                        <p:tav tm="100000">
                                          <p:val>
                                            <p:strVal val="#ppt_x"/>
                                          </p:val>
                                        </p:tav>
                                      </p:tavLst>
                                    </p:anim>
                                    <p:anim calcmode="lin" valueType="num">
                                      <p:cBhvr additive="base">
                                        <p:cTn id="23" dur="500" fill="hold"/>
                                        <p:tgtEl>
                                          <p:spTgt spid="114"/>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p:cTn id="27" dur="500" fill="hold"/>
                                        <p:tgtEl>
                                          <p:spTgt spid="111"/>
                                        </p:tgtEl>
                                        <p:attrNameLst>
                                          <p:attrName>ppt_w</p:attrName>
                                        </p:attrNameLst>
                                      </p:cBhvr>
                                      <p:tavLst>
                                        <p:tav tm="0">
                                          <p:val>
                                            <p:fltVal val="0"/>
                                          </p:val>
                                        </p:tav>
                                        <p:tav tm="100000">
                                          <p:val>
                                            <p:strVal val="#ppt_w"/>
                                          </p:val>
                                        </p:tav>
                                      </p:tavLst>
                                    </p:anim>
                                    <p:anim calcmode="lin" valueType="num">
                                      <p:cBhvr>
                                        <p:cTn id="28" dur="500" fill="hold"/>
                                        <p:tgtEl>
                                          <p:spTgt spid="111"/>
                                        </p:tgtEl>
                                        <p:attrNameLst>
                                          <p:attrName>ppt_h</p:attrName>
                                        </p:attrNameLst>
                                      </p:cBhvr>
                                      <p:tavLst>
                                        <p:tav tm="0">
                                          <p:val>
                                            <p:fltVal val="0"/>
                                          </p:val>
                                        </p:tav>
                                        <p:tav tm="100000">
                                          <p:val>
                                            <p:strVal val="#ppt_h"/>
                                          </p:val>
                                        </p:tav>
                                      </p:tavLst>
                                    </p:anim>
                                    <p:animEffect transition="in" filter="fade">
                                      <p:cBhvr>
                                        <p:cTn id="29" dur="500"/>
                                        <p:tgtEl>
                                          <p:spTgt spid="111"/>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additive="base">
                                        <p:cTn id="32" dur="500" fill="hold"/>
                                        <p:tgtEl>
                                          <p:spTgt spid="115"/>
                                        </p:tgtEl>
                                        <p:attrNameLst>
                                          <p:attrName>ppt_x</p:attrName>
                                        </p:attrNameLst>
                                      </p:cBhvr>
                                      <p:tavLst>
                                        <p:tav tm="0">
                                          <p:val>
                                            <p:strVal val="0-#ppt_w/2"/>
                                          </p:val>
                                        </p:tav>
                                        <p:tav tm="100000">
                                          <p:val>
                                            <p:strVal val="#ppt_x"/>
                                          </p:val>
                                        </p:tav>
                                      </p:tavLst>
                                    </p:anim>
                                    <p:anim calcmode="lin" valueType="num">
                                      <p:cBhvr additive="base">
                                        <p:cTn id="33" dur="500" fill="hold"/>
                                        <p:tgtEl>
                                          <p:spTgt spid="11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19"/>
                                        </p:tgtEl>
                                        <p:attrNameLst>
                                          <p:attrName>style.visibility</p:attrName>
                                        </p:attrNameLst>
                                      </p:cBhvr>
                                      <p:to>
                                        <p:strVal val="visible"/>
                                      </p:to>
                                    </p:set>
                                    <p:anim calcmode="lin" valueType="num">
                                      <p:cBhvr>
                                        <p:cTn id="37" dur="500" fill="hold"/>
                                        <p:tgtEl>
                                          <p:spTgt spid="119"/>
                                        </p:tgtEl>
                                        <p:attrNameLst>
                                          <p:attrName>ppt_w</p:attrName>
                                        </p:attrNameLst>
                                      </p:cBhvr>
                                      <p:tavLst>
                                        <p:tav tm="0">
                                          <p:val>
                                            <p:fltVal val="0"/>
                                          </p:val>
                                        </p:tav>
                                        <p:tav tm="100000">
                                          <p:val>
                                            <p:strVal val="#ppt_w"/>
                                          </p:val>
                                        </p:tav>
                                      </p:tavLst>
                                    </p:anim>
                                    <p:anim calcmode="lin" valueType="num">
                                      <p:cBhvr>
                                        <p:cTn id="38" dur="500" fill="hold"/>
                                        <p:tgtEl>
                                          <p:spTgt spid="119"/>
                                        </p:tgtEl>
                                        <p:attrNameLst>
                                          <p:attrName>ppt_h</p:attrName>
                                        </p:attrNameLst>
                                      </p:cBhvr>
                                      <p:tavLst>
                                        <p:tav tm="0">
                                          <p:val>
                                            <p:fltVal val="0"/>
                                          </p:val>
                                        </p:tav>
                                        <p:tav tm="100000">
                                          <p:val>
                                            <p:strVal val="#ppt_h"/>
                                          </p:val>
                                        </p:tav>
                                      </p:tavLst>
                                    </p:anim>
                                    <p:animEffect transition="in" filter="fade">
                                      <p:cBhvr>
                                        <p:cTn id="39" dur="500"/>
                                        <p:tgtEl>
                                          <p:spTgt spid="119"/>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 calcmode="lin" valueType="num">
                                      <p:cBhvr additive="base">
                                        <p:cTn id="42" dur="500" fill="hold"/>
                                        <p:tgtEl>
                                          <p:spTgt spid="116"/>
                                        </p:tgtEl>
                                        <p:attrNameLst>
                                          <p:attrName>ppt_x</p:attrName>
                                        </p:attrNameLst>
                                      </p:cBhvr>
                                      <p:tavLst>
                                        <p:tav tm="0">
                                          <p:val>
                                            <p:strVal val="1+#ppt_w/2"/>
                                          </p:val>
                                        </p:tav>
                                        <p:tav tm="100000">
                                          <p:val>
                                            <p:strVal val="#ppt_x"/>
                                          </p:val>
                                        </p:tav>
                                      </p:tavLst>
                                    </p:anim>
                                    <p:anim calcmode="lin" valueType="num">
                                      <p:cBhvr additive="base">
                                        <p:cTn id="43" dur="500" fill="hold"/>
                                        <p:tgtEl>
                                          <p:spTgt spid="116"/>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p:cTn id="47" dur="500" fill="hold"/>
                                        <p:tgtEl>
                                          <p:spTgt spid="139"/>
                                        </p:tgtEl>
                                        <p:attrNameLst>
                                          <p:attrName>ppt_w</p:attrName>
                                        </p:attrNameLst>
                                      </p:cBhvr>
                                      <p:tavLst>
                                        <p:tav tm="0">
                                          <p:val>
                                            <p:fltVal val="0"/>
                                          </p:val>
                                        </p:tav>
                                        <p:tav tm="100000">
                                          <p:val>
                                            <p:strVal val="#ppt_w"/>
                                          </p:val>
                                        </p:tav>
                                      </p:tavLst>
                                    </p:anim>
                                    <p:anim calcmode="lin" valueType="num">
                                      <p:cBhvr>
                                        <p:cTn id="48" dur="500" fill="hold"/>
                                        <p:tgtEl>
                                          <p:spTgt spid="139"/>
                                        </p:tgtEl>
                                        <p:attrNameLst>
                                          <p:attrName>ppt_h</p:attrName>
                                        </p:attrNameLst>
                                      </p:cBhvr>
                                      <p:tavLst>
                                        <p:tav tm="0">
                                          <p:val>
                                            <p:fltVal val="0"/>
                                          </p:val>
                                        </p:tav>
                                        <p:tav tm="100000">
                                          <p:val>
                                            <p:strVal val="#ppt_h"/>
                                          </p:val>
                                        </p:tav>
                                      </p:tavLst>
                                    </p:anim>
                                    <p:animEffect transition="in" filter="fade">
                                      <p:cBhvr>
                                        <p:cTn id="49" dur="500"/>
                                        <p:tgtEl>
                                          <p:spTgt spid="139"/>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117"/>
                                        </p:tgtEl>
                                        <p:attrNameLst>
                                          <p:attrName>style.visibility</p:attrName>
                                        </p:attrNameLst>
                                      </p:cBhvr>
                                      <p:to>
                                        <p:strVal val="visible"/>
                                      </p:to>
                                    </p:set>
                                    <p:anim calcmode="lin" valueType="num">
                                      <p:cBhvr additive="base">
                                        <p:cTn id="52" dur="500" fill="hold"/>
                                        <p:tgtEl>
                                          <p:spTgt spid="117"/>
                                        </p:tgtEl>
                                        <p:attrNameLst>
                                          <p:attrName>ppt_x</p:attrName>
                                        </p:attrNameLst>
                                      </p:cBhvr>
                                      <p:tavLst>
                                        <p:tav tm="0">
                                          <p:val>
                                            <p:strVal val="1+#ppt_w/2"/>
                                          </p:val>
                                        </p:tav>
                                        <p:tav tm="100000">
                                          <p:val>
                                            <p:strVal val="#ppt_x"/>
                                          </p:val>
                                        </p:tav>
                                      </p:tavLst>
                                    </p:anim>
                                    <p:anim calcmode="lin" valueType="num">
                                      <p:cBhvr additive="base">
                                        <p:cTn id="53" dur="500" fill="hold"/>
                                        <p:tgtEl>
                                          <p:spTgt spid="117"/>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ppt_w</p:attrName>
                                        </p:attrNameLst>
                                      </p:cBhvr>
                                      <p:tavLst>
                                        <p:tav tm="0">
                                          <p:val>
                                            <p:fltVal val="0"/>
                                          </p:val>
                                        </p:tav>
                                        <p:tav tm="100000">
                                          <p:val>
                                            <p:strVal val="#ppt_w"/>
                                          </p:val>
                                        </p:tav>
                                      </p:tavLst>
                                    </p:anim>
                                    <p:anim calcmode="lin" valueType="num">
                                      <p:cBhvr>
                                        <p:cTn id="58" dur="500" fill="hold"/>
                                        <p:tgtEl>
                                          <p:spTgt spid="144"/>
                                        </p:tgtEl>
                                        <p:attrNameLst>
                                          <p:attrName>ppt_h</p:attrName>
                                        </p:attrNameLst>
                                      </p:cBhvr>
                                      <p:tavLst>
                                        <p:tav tm="0">
                                          <p:val>
                                            <p:fltVal val="0"/>
                                          </p:val>
                                        </p:tav>
                                        <p:tav tm="100000">
                                          <p:val>
                                            <p:strVal val="#ppt_h"/>
                                          </p:val>
                                        </p:tav>
                                      </p:tavLst>
                                    </p:anim>
                                    <p:animEffect transition="in" filter="fade">
                                      <p:cBhvr>
                                        <p:cTn id="59" dur="500"/>
                                        <p:tgtEl>
                                          <p:spTgt spid="144"/>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 calcmode="lin" valueType="num">
                                      <p:cBhvr additive="base">
                                        <p:cTn id="62" dur="500" fill="hold"/>
                                        <p:tgtEl>
                                          <p:spTgt spid="118"/>
                                        </p:tgtEl>
                                        <p:attrNameLst>
                                          <p:attrName>ppt_x</p:attrName>
                                        </p:attrNameLst>
                                      </p:cBhvr>
                                      <p:tavLst>
                                        <p:tav tm="0">
                                          <p:val>
                                            <p:strVal val="1+#ppt_w/2"/>
                                          </p:val>
                                        </p:tav>
                                        <p:tav tm="100000">
                                          <p:val>
                                            <p:strVal val="#ppt_x"/>
                                          </p:val>
                                        </p:tav>
                                      </p:tavLst>
                                    </p:anim>
                                    <p:anim calcmode="lin" valueType="num">
                                      <p:cBhvr additive="base">
                                        <p:cTn id="63"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14" grpId="0"/>
      <p:bldP spid="115" grpId="0"/>
      <p:bldP spid="116" grpId="0"/>
      <p:bldP spid="117"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381000" y="1070451"/>
            <a:ext cx="2801566" cy="5636586"/>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19" name="Picture Placeholder 18"/>
          <p:cNvPicPr>
            <a:picLocks noGrp="1" noChangeAspect="1"/>
          </p:cNvPicPr>
          <p:nvPr>
            <p:ph type="pic" sz="quarter" idx="24"/>
          </p:nvPr>
        </p:nvPicPr>
        <p:blipFill rotWithShape="1">
          <a:blip r:embed="rId2">
            <a:extLst>
              <a:ext uri="{28A0092B-C50C-407E-A947-70E740481C1C}">
                <a14:useLocalDpi xmlns:a14="http://schemas.microsoft.com/office/drawing/2010/main" val="0"/>
              </a:ext>
            </a:extLst>
          </a:blip>
          <a:srcRect l="196" t="27858" r="196" b="-27858"/>
          <a:stretch/>
        </p:blipFill>
        <p:spPr/>
      </p:pic>
      <p:sp>
        <p:nvSpPr>
          <p:cNvPr id="56" name="Rectangle 55"/>
          <p:cNvSpPr/>
          <p:nvPr/>
        </p:nvSpPr>
        <p:spPr bwMode="auto">
          <a:xfrm>
            <a:off x="-10614" y="3562350"/>
            <a:ext cx="9154613" cy="1581149"/>
          </a:xfrm>
          <a:prstGeom prst="rect">
            <a:avLst/>
          </a:prstGeom>
          <a:gradFill>
            <a:gsLst>
              <a:gs pos="0">
                <a:schemeClr val="accent1"/>
              </a:gs>
              <a:gs pos="100000">
                <a:schemeClr val="accent2"/>
              </a:gs>
            </a:gsLst>
            <a:lin ang="2700000" scaled="0"/>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5" name="Rectangle 94"/>
          <p:cNvSpPr/>
          <p:nvPr/>
        </p:nvSpPr>
        <p:spPr>
          <a:xfrm>
            <a:off x="3734116" y="1416050"/>
            <a:ext cx="2692940" cy="5873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rial" panose="020B0604020202020204" pitchFamily="34" charset="0"/>
                <a:cs typeface="Arial" panose="020B0604020202020204" pitchFamily="34" charset="0"/>
              </a:rPr>
              <a:t>The Best App</a:t>
            </a:r>
            <a:endParaRPr lang="en-US" sz="3200" dirty="0"/>
          </a:p>
        </p:txBody>
      </p:sp>
      <p:sp>
        <p:nvSpPr>
          <p:cNvPr id="96" name="Rectangle 95"/>
          <p:cNvSpPr/>
          <p:nvPr/>
        </p:nvSpPr>
        <p:spPr>
          <a:xfrm>
            <a:off x="3734116" y="2104558"/>
            <a:ext cx="4122906" cy="587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rial" panose="020B0604020202020204" pitchFamily="34" charset="0"/>
                <a:cs typeface="Arial" panose="020B0604020202020204" pitchFamily="34" charset="0"/>
              </a:rPr>
              <a:t>Showcase Anywhere,</a:t>
            </a:r>
            <a:endParaRPr lang="en-US" sz="3200" dirty="0"/>
          </a:p>
        </p:txBody>
      </p:sp>
      <p:sp>
        <p:nvSpPr>
          <p:cNvPr id="98" name="Rectangle 97"/>
          <p:cNvSpPr/>
          <p:nvPr/>
        </p:nvSpPr>
        <p:spPr>
          <a:xfrm>
            <a:off x="3734116" y="2764545"/>
            <a:ext cx="1828800" cy="587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Arial" panose="020B0604020202020204" pitchFamily="34" charset="0"/>
                <a:cs typeface="Arial" panose="020B0604020202020204" pitchFamily="34" charset="0"/>
              </a:rPr>
              <a:t>Anytime.</a:t>
            </a:r>
            <a:endParaRPr lang="en-US" sz="3200" dirty="0"/>
          </a:p>
        </p:txBody>
      </p:sp>
      <p:grpSp>
        <p:nvGrpSpPr>
          <p:cNvPr id="100" name="Group 99"/>
          <p:cNvGrpSpPr/>
          <p:nvPr/>
        </p:nvGrpSpPr>
        <p:grpSpPr>
          <a:xfrm>
            <a:off x="2560719" y="3877980"/>
            <a:ext cx="527097" cy="526262"/>
            <a:chOff x="838200" y="2346325"/>
            <a:chExt cx="1001713" cy="1000125"/>
          </a:xfrm>
          <a:solidFill>
            <a:schemeClr val="bg1"/>
          </a:solidFill>
        </p:grpSpPr>
        <p:sp>
          <p:nvSpPr>
            <p:cNvPr id="10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0" name="Group 109"/>
          <p:cNvGrpSpPr/>
          <p:nvPr/>
        </p:nvGrpSpPr>
        <p:grpSpPr>
          <a:xfrm>
            <a:off x="721452" y="3864277"/>
            <a:ext cx="556868" cy="553668"/>
            <a:chOff x="3505200" y="1770063"/>
            <a:chExt cx="552450" cy="549275"/>
          </a:xfrm>
          <a:solidFill>
            <a:schemeClr val="bg1"/>
          </a:solidFill>
        </p:grpSpPr>
        <p:sp>
          <p:nvSpPr>
            <p:cNvPr id="111"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3" name="Freeform 44"/>
          <p:cNvSpPr>
            <a:spLocks noEditPoints="1"/>
          </p:cNvSpPr>
          <p:nvPr/>
        </p:nvSpPr>
        <p:spPr bwMode="auto">
          <a:xfrm>
            <a:off x="4370215" y="3860124"/>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Inhaltsplatzhalter 4"/>
          <p:cNvSpPr txBox="1">
            <a:spLocks/>
          </p:cNvSpPr>
          <p:nvPr/>
        </p:nvSpPr>
        <p:spPr>
          <a:xfrm>
            <a:off x="378127" y="4772597"/>
            <a:ext cx="12435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latin typeface="+mj-lt"/>
              </a:rPr>
              <a:t>TITLE GOES HERE</a:t>
            </a:r>
            <a:endParaRPr lang="en-US" sz="1200" dirty="0" smtClean="0">
              <a:latin typeface="+mn-lt"/>
            </a:endParaRPr>
          </a:p>
        </p:txBody>
      </p:sp>
      <p:sp>
        <p:nvSpPr>
          <p:cNvPr id="115" name="Inhaltsplatzhalter 4"/>
          <p:cNvSpPr txBox="1">
            <a:spLocks/>
          </p:cNvSpPr>
          <p:nvPr/>
        </p:nvSpPr>
        <p:spPr>
          <a:xfrm>
            <a:off x="2160057" y="4772597"/>
            <a:ext cx="12435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latin typeface="+mj-lt"/>
              </a:rPr>
              <a:t>TITLE GOES HERE</a:t>
            </a:r>
            <a:endParaRPr lang="en-US" sz="1200" dirty="0" smtClean="0">
              <a:latin typeface="+mn-lt"/>
            </a:endParaRPr>
          </a:p>
        </p:txBody>
      </p:sp>
      <p:sp>
        <p:nvSpPr>
          <p:cNvPr id="116" name="Inhaltsplatzhalter 4"/>
          <p:cNvSpPr txBox="1">
            <a:spLocks/>
          </p:cNvSpPr>
          <p:nvPr/>
        </p:nvSpPr>
        <p:spPr>
          <a:xfrm>
            <a:off x="3941987" y="4772597"/>
            <a:ext cx="12435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latin typeface="+mj-lt"/>
              </a:rPr>
              <a:t>TITLE GOES HERE</a:t>
            </a:r>
            <a:endParaRPr lang="en-US" sz="1200" dirty="0" smtClean="0">
              <a:latin typeface="+mn-lt"/>
            </a:endParaRPr>
          </a:p>
        </p:txBody>
      </p:sp>
      <p:grpSp>
        <p:nvGrpSpPr>
          <p:cNvPr id="117" name="Group 116"/>
          <p:cNvGrpSpPr/>
          <p:nvPr/>
        </p:nvGrpSpPr>
        <p:grpSpPr>
          <a:xfrm>
            <a:off x="6214589" y="3834193"/>
            <a:ext cx="342492" cy="613836"/>
            <a:chOff x="4405313" y="2274888"/>
            <a:chExt cx="328613" cy="588962"/>
          </a:xfrm>
          <a:solidFill>
            <a:schemeClr val="bg1"/>
          </a:solidFill>
        </p:grpSpPr>
        <p:sp>
          <p:nvSpPr>
            <p:cNvPr id="118"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0" name="Inhaltsplatzhalter 4"/>
          <p:cNvSpPr txBox="1">
            <a:spLocks/>
          </p:cNvSpPr>
          <p:nvPr/>
        </p:nvSpPr>
        <p:spPr>
          <a:xfrm>
            <a:off x="5723917" y="4772597"/>
            <a:ext cx="12435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latin typeface="+mj-lt"/>
              </a:rPr>
              <a:t>TITLE GOES HERE</a:t>
            </a:r>
            <a:endParaRPr lang="en-US" sz="1200" dirty="0" smtClean="0">
              <a:latin typeface="+mn-lt"/>
            </a:endParaRPr>
          </a:p>
        </p:txBody>
      </p:sp>
      <p:sp>
        <p:nvSpPr>
          <p:cNvPr id="136" name="Inhaltsplatzhalter 4"/>
          <p:cNvSpPr txBox="1">
            <a:spLocks/>
          </p:cNvSpPr>
          <p:nvPr/>
        </p:nvSpPr>
        <p:spPr>
          <a:xfrm>
            <a:off x="7505845" y="4772597"/>
            <a:ext cx="12435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smtClean="0">
                <a:latin typeface="+mj-lt"/>
              </a:rPr>
              <a:t>TITLE GOES HERE</a:t>
            </a:r>
            <a:endParaRPr lang="en-US" sz="1200" dirty="0" smtClean="0">
              <a:latin typeface="+mn-lt"/>
            </a:endParaRPr>
          </a:p>
        </p:txBody>
      </p:sp>
      <p:grpSp>
        <p:nvGrpSpPr>
          <p:cNvPr id="137" name="Group 136"/>
          <p:cNvGrpSpPr/>
          <p:nvPr/>
        </p:nvGrpSpPr>
        <p:grpSpPr>
          <a:xfrm>
            <a:off x="7839478" y="3852985"/>
            <a:ext cx="576252" cy="576252"/>
            <a:chOff x="4660900" y="1728788"/>
            <a:chExt cx="609600" cy="609600"/>
          </a:xfrm>
          <a:solidFill>
            <a:schemeClr val="bg1"/>
          </a:solidFill>
        </p:grpSpPr>
        <p:sp>
          <p:nvSpPr>
            <p:cNvPr id="138"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1464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1+#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25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1+#ppt_w/2"/>
                                          </p:val>
                                        </p:tav>
                                        <p:tav tm="100000">
                                          <p:val>
                                            <p:strVal val="#ppt_x"/>
                                          </p:val>
                                        </p:tav>
                                      </p:tavLst>
                                    </p:anim>
                                    <p:anim calcmode="lin" valueType="num">
                                      <p:cBhvr additive="base">
                                        <p:cTn id="12" dur="500" fill="hold"/>
                                        <p:tgtEl>
                                          <p:spTgt spid="96"/>
                                        </p:tgtEl>
                                        <p:attrNameLst>
                                          <p:attrName>ppt_y</p:attrName>
                                        </p:attrNameLst>
                                      </p:cBhvr>
                                      <p:tavLst>
                                        <p:tav tm="0">
                                          <p:val>
                                            <p:strVal val="#ppt_y"/>
                                          </p:val>
                                        </p:tav>
                                        <p:tav tm="100000">
                                          <p:val>
                                            <p:strVal val="#ppt_y"/>
                                          </p:val>
                                        </p:tav>
                                      </p:tavLst>
                                    </p:anim>
                                  </p:childTnLst>
                                </p:cTn>
                              </p:par>
                              <p:par>
                                <p:cTn id="13" presetID="2" presetClass="entr" presetSubtype="2" accel="20000" decel="80000" fill="hold" grpId="0" nodeType="withEffect">
                                  <p:stCondLst>
                                    <p:cond delay="50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1+#ppt_w/2"/>
                                          </p:val>
                                        </p:tav>
                                        <p:tav tm="100000">
                                          <p:val>
                                            <p:strVal val="#ppt_x"/>
                                          </p:val>
                                        </p:tav>
                                      </p:tavLst>
                                    </p:anim>
                                    <p:anim calcmode="lin" valueType="num">
                                      <p:cBhvr additive="base">
                                        <p:cTn id="16" dur="500" fill="hold"/>
                                        <p:tgtEl>
                                          <p:spTgt spid="9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10"/>
                                        </p:tgtEl>
                                        <p:attrNameLst>
                                          <p:attrName>style.visibility</p:attrName>
                                        </p:attrNameLst>
                                      </p:cBhvr>
                                      <p:to>
                                        <p:strVal val="visible"/>
                                      </p:to>
                                    </p:set>
                                    <p:anim calcmode="lin" valueType="num">
                                      <p:cBhvr>
                                        <p:cTn id="20" dur="500" fill="hold"/>
                                        <p:tgtEl>
                                          <p:spTgt spid="110"/>
                                        </p:tgtEl>
                                        <p:attrNameLst>
                                          <p:attrName>ppt_w</p:attrName>
                                        </p:attrNameLst>
                                      </p:cBhvr>
                                      <p:tavLst>
                                        <p:tav tm="0">
                                          <p:val>
                                            <p:fltVal val="0"/>
                                          </p:val>
                                        </p:tav>
                                        <p:tav tm="100000">
                                          <p:val>
                                            <p:strVal val="#ppt_w"/>
                                          </p:val>
                                        </p:tav>
                                      </p:tavLst>
                                    </p:anim>
                                    <p:anim calcmode="lin" valueType="num">
                                      <p:cBhvr>
                                        <p:cTn id="21" dur="500" fill="hold"/>
                                        <p:tgtEl>
                                          <p:spTgt spid="110"/>
                                        </p:tgtEl>
                                        <p:attrNameLst>
                                          <p:attrName>ppt_h</p:attrName>
                                        </p:attrNameLst>
                                      </p:cBhvr>
                                      <p:tavLst>
                                        <p:tav tm="0">
                                          <p:val>
                                            <p:fltVal val="0"/>
                                          </p:val>
                                        </p:tav>
                                        <p:tav tm="100000">
                                          <p:val>
                                            <p:strVal val="#ppt_h"/>
                                          </p:val>
                                        </p:tav>
                                      </p:tavLst>
                                    </p:anim>
                                    <p:animEffect transition="in" filter="fade">
                                      <p:cBhvr>
                                        <p:cTn id="22" dur="500"/>
                                        <p:tgtEl>
                                          <p:spTgt spid="110"/>
                                        </p:tgtEl>
                                      </p:cBhvr>
                                    </p:animEffect>
                                  </p:childTnLst>
                                </p:cTn>
                              </p:par>
                              <p:par>
                                <p:cTn id="23" presetID="2" presetClass="entr" presetSubtype="4" accel="20000" decel="6800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additive="base">
                                        <p:cTn id="25" dur="500" fill="hold"/>
                                        <p:tgtEl>
                                          <p:spTgt spid="114"/>
                                        </p:tgtEl>
                                        <p:attrNameLst>
                                          <p:attrName>ppt_x</p:attrName>
                                        </p:attrNameLst>
                                      </p:cBhvr>
                                      <p:tavLst>
                                        <p:tav tm="0">
                                          <p:val>
                                            <p:strVal val="#ppt_x"/>
                                          </p:val>
                                        </p:tav>
                                        <p:tav tm="100000">
                                          <p:val>
                                            <p:strVal val="#ppt_x"/>
                                          </p:val>
                                        </p:tav>
                                      </p:tavLst>
                                    </p:anim>
                                    <p:anim calcmode="lin" valueType="num">
                                      <p:cBhvr additive="base">
                                        <p:cTn id="26" dur="500" fill="hold"/>
                                        <p:tgtEl>
                                          <p:spTgt spid="114"/>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100"/>
                                        </p:tgtEl>
                                        <p:attrNameLst>
                                          <p:attrName>style.visibility</p:attrName>
                                        </p:attrNameLst>
                                      </p:cBhvr>
                                      <p:to>
                                        <p:strVal val="visible"/>
                                      </p:to>
                                    </p:set>
                                    <p:anim calcmode="lin" valueType="num">
                                      <p:cBhvr>
                                        <p:cTn id="30" dur="500" fill="hold"/>
                                        <p:tgtEl>
                                          <p:spTgt spid="100"/>
                                        </p:tgtEl>
                                        <p:attrNameLst>
                                          <p:attrName>ppt_w</p:attrName>
                                        </p:attrNameLst>
                                      </p:cBhvr>
                                      <p:tavLst>
                                        <p:tav tm="0">
                                          <p:val>
                                            <p:fltVal val="0"/>
                                          </p:val>
                                        </p:tav>
                                        <p:tav tm="100000">
                                          <p:val>
                                            <p:strVal val="#ppt_w"/>
                                          </p:val>
                                        </p:tav>
                                      </p:tavLst>
                                    </p:anim>
                                    <p:anim calcmode="lin" valueType="num">
                                      <p:cBhvr>
                                        <p:cTn id="31" dur="500" fill="hold"/>
                                        <p:tgtEl>
                                          <p:spTgt spid="100"/>
                                        </p:tgtEl>
                                        <p:attrNameLst>
                                          <p:attrName>ppt_h</p:attrName>
                                        </p:attrNameLst>
                                      </p:cBhvr>
                                      <p:tavLst>
                                        <p:tav tm="0">
                                          <p:val>
                                            <p:fltVal val="0"/>
                                          </p:val>
                                        </p:tav>
                                        <p:tav tm="100000">
                                          <p:val>
                                            <p:strVal val="#ppt_h"/>
                                          </p:val>
                                        </p:tav>
                                      </p:tavLst>
                                    </p:anim>
                                    <p:animEffect transition="in" filter="fade">
                                      <p:cBhvr>
                                        <p:cTn id="32" dur="500"/>
                                        <p:tgtEl>
                                          <p:spTgt spid="100"/>
                                        </p:tgtEl>
                                      </p:cBhvr>
                                    </p:animEffect>
                                  </p:childTnLst>
                                </p:cTn>
                              </p:par>
                              <p:par>
                                <p:cTn id="33" presetID="2" presetClass="entr" presetSubtype="4" accel="20000" decel="6800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 calcmode="lin" valueType="num">
                                      <p:cBhvr additive="base">
                                        <p:cTn id="35" dur="500" fill="hold"/>
                                        <p:tgtEl>
                                          <p:spTgt spid="115"/>
                                        </p:tgtEl>
                                        <p:attrNameLst>
                                          <p:attrName>ppt_x</p:attrName>
                                        </p:attrNameLst>
                                      </p:cBhvr>
                                      <p:tavLst>
                                        <p:tav tm="0">
                                          <p:val>
                                            <p:strVal val="#ppt_x"/>
                                          </p:val>
                                        </p:tav>
                                        <p:tav tm="100000">
                                          <p:val>
                                            <p:strVal val="#ppt_x"/>
                                          </p:val>
                                        </p:tav>
                                      </p:tavLst>
                                    </p:anim>
                                    <p:anim calcmode="lin" valueType="num">
                                      <p:cBhvr additive="base">
                                        <p:cTn id="36" dur="500" fill="hold"/>
                                        <p:tgtEl>
                                          <p:spTgt spid="115"/>
                                        </p:tgtEl>
                                        <p:attrNameLst>
                                          <p:attrName>ppt_y</p:attrName>
                                        </p:attrNameLst>
                                      </p:cBhvr>
                                      <p:tavLst>
                                        <p:tav tm="0">
                                          <p:val>
                                            <p:strVal val="1+#ppt_h/2"/>
                                          </p:val>
                                        </p:tav>
                                        <p:tav tm="100000">
                                          <p:val>
                                            <p:strVal val="#ppt_y"/>
                                          </p:val>
                                        </p:tav>
                                      </p:tavLst>
                                    </p:anim>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p:cTn id="40" dur="500" fill="hold"/>
                                        <p:tgtEl>
                                          <p:spTgt spid="113"/>
                                        </p:tgtEl>
                                        <p:attrNameLst>
                                          <p:attrName>ppt_w</p:attrName>
                                        </p:attrNameLst>
                                      </p:cBhvr>
                                      <p:tavLst>
                                        <p:tav tm="0">
                                          <p:val>
                                            <p:fltVal val="0"/>
                                          </p:val>
                                        </p:tav>
                                        <p:tav tm="100000">
                                          <p:val>
                                            <p:strVal val="#ppt_w"/>
                                          </p:val>
                                        </p:tav>
                                      </p:tavLst>
                                    </p:anim>
                                    <p:anim calcmode="lin" valueType="num">
                                      <p:cBhvr>
                                        <p:cTn id="41" dur="500" fill="hold"/>
                                        <p:tgtEl>
                                          <p:spTgt spid="113"/>
                                        </p:tgtEl>
                                        <p:attrNameLst>
                                          <p:attrName>ppt_h</p:attrName>
                                        </p:attrNameLst>
                                      </p:cBhvr>
                                      <p:tavLst>
                                        <p:tav tm="0">
                                          <p:val>
                                            <p:fltVal val="0"/>
                                          </p:val>
                                        </p:tav>
                                        <p:tav tm="100000">
                                          <p:val>
                                            <p:strVal val="#ppt_h"/>
                                          </p:val>
                                        </p:tav>
                                      </p:tavLst>
                                    </p:anim>
                                    <p:animEffect transition="in" filter="fade">
                                      <p:cBhvr>
                                        <p:cTn id="42" dur="500"/>
                                        <p:tgtEl>
                                          <p:spTgt spid="113"/>
                                        </p:tgtEl>
                                      </p:cBhvr>
                                    </p:animEffect>
                                  </p:childTnLst>
                                </p:cTn>
                              </p:par>
                              <p:par>
                                <p:cTn id="43" presetID="2" presetClass="entr" presetSubtype="4" accel="20000" decel="68000"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anim calcmode="lin" valueType="num">
                                      <p:cBhvr additive="base">
                                        <p:cTn id="45" dur="500" fill="hold"/>
                                        <p:tgtEl>
                                          <p:spTgt spid="116"/>
                                        </p:tgtEl>
                                        <p:attrNameLst>
                                          <p:attrName>ppt_x</p:attrName>
                                        </p:attrNameLst>
                                      </p:cBhvr>
                                      <p:tavLst>
                                        <p:tav tm="0">
                                          <p:val>
                                            <p:strVal val="#ppt_x"/>
                                          </p:val>
                                        </p:tav>
                                        <p:tav tm="100000">
                                          <p:val>
                                            <p:strVal val="#ppt_x"/>
                                          </p:val>
                                        </p:tav>
                                      </p:tavLst>
                                    </p:anim>
                                    <p:anim calcmode="lin" valueType="num">
                                      <p:cBhvr additive="base">
                                        <p:cTn id="46" dur="500" fill="hold"/>
                                        <p:tgtEl>
                                          <p:spTgt spid="116"/>
                                        </p:tgtEl>
                                        <p:attrNameLst>
                                          <p:attrName>ppt_y</p:attrName>
                                        </p:attrNameLst>
                                      </p:cBhvr>
                                      <p:tavLst>
                                        <p:tav tm="0">
                                          <p:val>
                                            <p:strVal val="1+#ppt_h/2"/>
                                          </p:val>
                                        </p:tav>
                                        <p:tav tm="100000">
                                          <p:val>
                                            <p:strVal val="#ppt_y"/>
                                          </p:val>
                                        </p:tav>
                                      </p:tavLst>
                                    </p:anim>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117"/>
                                        </p:tgtEl>
                                        <p:attrNameLst>
                                          <p:attrName>style.visibility</p:attrName>
                                        </p:attrNameLst>
                                      </p:cBhvr>
                                      <p:to>
                                        <p:strVal val="visible"/>
                                      </p:to>
                                    </p:set>
                                    <p:anim calcmode="lin" valueType="num">
                                      <p:cBhvr>
                                        <p:cTn id="50" dur="500" fill="hold"/>
                                        <p:tgtEl>
                                          <p:spTgt spid="117"/>
                                        </p:tgtEl>
                                        <p:attrNameLst>
                                          <p:attrName>ppt_w</p:attrName>
                                        </p:attrNameLst>
                                      </p:cBhvr>
                                      <p:tavLst>
                                        <p:tav tm="0">
                                          <p:val>
                                            <p:fltVal val="0"/>
                                          </p:val>
                                        </p:tav>
                                        <p:tav tm="100000">
                                          <p:val>
                                            <p:strVal val="#ppt_w"/>
                                          </p:val>
                                        </p:tav>
                                      </p:tavLst>
                                    </p:anim>
                                    <p:anim calcmode="lin" valueType="num">
                                      <p:cBhvr>
                                        <p:cTn id="51" dur="500" fill="hold"/>
                                        <p:tgtEl>
                                          <p:spTgt spid="117"/>
                                        </p:tgtEl>
                                        <p:attrNameLst>
                                          <p:attrName>ppt_h</p:attrName>
                                        </p:attrNameLst>
                                      </p:cBhvr>
                                      <p:tavLst>
                                        <p:tav tm="0">
                                          <p:val>
                                            <p:fltVal val="0"/>
                                          </p:val>
                                        </p:tav>
                                        <p:tav tm="100000">
                                          <p:val>
                                            <p:strVal val="#ppt_h"/>
                                          </p:val>
                                        </p:tav>
                                      </p:tavLst>
                                    </p:anim>
                                    <p:animEffect transition="in" filter="fade">
                                      <p:cBhvr>
                                        <p:cTn id="52" dur="500"/>
                                        <p:tgtEl>
                                          <p:spTgt spid="117"/>
                                        </p:tgtEl>
                                      </p:cBhvr>
                                    </p:animEffect>
                                  </p:childTnLst>
                                </p:cTn>
                              </p:par>
                              <p:par>
                                <p:cTn id="53" presetID="2" presetClass="entr" presetSubtype="4" accel="20000" decel="6800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 calcmode="lin" valueType="num">
                                      <p:cBhvr additive="base">
                                        <p:cTn id="55" dur="500" fill="hold"/>
                                        <p:tgtEl>
                                          <p:spTgt spid="120"/>
                                        </p:tgtEl>
                                        <p:attrNameLst>
                                          <p:attrName>ppt_x</p:attrName>
                                        </p:attrNameLst>
                                      </p:cBhvr>
                                      <p:tavLst>
                                        <p:tav tm="0">
                                          <p:val>
                                            <p:strVal val="#ppt_x"/>
                                          </p:val>
                                        </p:tav>
                                        <p:tav tm="100000">
                                          <p:val>
                                            <p:strVal val="#ppt_x"/>
                                          </p:val>
                                        </p:tav>
                                      </p:tavLst>
                                    </p:anim>
                                    <p:anim calcmode="lin" valueType="num">
                                      <p:cBhvr additive="base">
                                        <p:cTn id="56" dur="500" fill="hold"/>
                                        <p:tgtEl>
                                          <p:spTgt spid="120"/>
                                        </p:tgtEl>
                                        <p:attrNameLst>
                                          <p:attrName>ppt_y</p:attrName>
                                        </p:attrNameLst>
                                      </p:cBhvr>
                                      <p:tavLst>
                                        <p:tav tm="0">
                                          <p:val>
                                            <p:strVal val="1+#ppt_h/2"/>
                                          </p:val>
                                        </p:tav>
                                        <p:tav tm="100000">
                                          <p:val>
                                            <p:strVal val="#ppt_y"/>
                                          </p:val>
                                        </p:tav>
                                      </p:tavLst>
                                    </p:anim>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137"/>
                                        </p:tgtEl>
                                        <p:attrNameLst>
                                          <p:attrName>style.visibility</p:attrName>
                                        </p:attrNameLst>
                                      </p:cBhvr>
                                      <p:to>
                                        <p:strVal val="visible"/>
                                      </p:to>
                                    </p:set>
                                    <p:anim calcmode="lin" valueType="num">
                                      <p:cBhvr>
                                        <p:cTn id="60" dur="500" fill="hold"/>
                                        <p:tgtEl>
                                          <p:spTgt spid="137"/>
                                        </p:tgtEl>
                                        <p:attrNameLst>
                                          <p:attrName>ppt_w</p:attrName>
                                        </p:attrNameLst>
                                      </p:cBhvr>
                                      <p:tavLst>
                                        <p:tav tm="0">
                                          <p:val>
                                            <p:fltVal val="0"/>
                                          </p:val>
                                        </p:tav>
                                        <p:tav tm="100000">
                                          <p:val>
                                            <p:strVal val="#ppt_w"/>
                                          </p:val>
                                        </p:tav>
                                      </p:tavLst>
                                    </p:anim>
                                    <p:anim calcmode="lin" valueType="num">
                                      <p:cBhvr>
                                        <p:cTn id="61" dur="500" fill="hold"/>
                                        <p:tgtEl>
                                          <p:spTgt spid="137"/>
                                        </p:tgtEl>
                                        <p:attrNameLst>
                                          <p:attrName>ppt_h</p:attrName>
                                        </p:attrNameLst>
                                      </p:cBhvr>
                                      <p:tavLst>
                                        <p:tav tm="0">
                                          <p:val>
                                            <p:fltVal val="0"/>
                                          </p:val>
                                        </p:tav>
                                        <p:tav tm="100000">
                                          <p:val>
                                            <p:strVal val="#ppt_h"/>
                                          </p:val>
                                        </p:tav>
                                      </p:tavLst>
                                    </p:anim>
                                    <p:animEffect transition="in" filter="fade">
                                      <p:cBhvr>
                                        <p:cTn id="62" dur="500"/>
                                        <p:tgtEl>
                                          <p:spTgt spid="137"/>
                                        </p:tgtEl>
                                      </p:cBhvr>
                                    </p:animEffect>
                                  </p:childTnLst>
                                </p:cTn>
                              </p:par>
                              <p:par>
                                <p:cTn id="63" presetID="2" presetClass="entr" presetSubtype="4" accel="20000" decel="68000" fill="hold" grpId="0" nodeType="withEffect">
                                  <p:stCondLst>
                                    <p:cond delay="0"/>
                                  </p:stCondLst>
                                  <p:childTnLst>
                                    <p:set>
                                      <p:cBhvr>
                                        <p:cTn id="64" dur="1" fill="hold">
                                          <p:stCondLst>
                                            <p:cond delay="0"/>
                                          </p:stCondLst>
                                        </p:cTn>
                                        <p:tgtEl>
                                          <p:spTgt spid="136"/>
                                        </p:tgtEl>
                                        <p:attrNameLst>
                                          <p:attrName>style.visibility</p:attrName>
                                        </p:attrNameLst>
                                      </p:cBhvr>
                                      <p:to>
                                        <p:strVal val="visible"/>
                                      </p:to>
                                    </p:set>
                                    <p:anim calcmode="lin" valueType="num">
                                      <p:cBhvr additive="base">
                                        <p:cTn id="65" dur="500" fill="hold"/>
                                        <p:tgtEl>
                                          <p:spTgt spid="136"/>
                                        </p:tgtEl>
                                        <p:attrNameLst>
                                          <p:attrName>ppt_x</p:attrName>
                                        </p:attrNameLst>
                                      </p:cBhvr>
                                      <p:tavLst>
                                        <p:tav tm="0">
                                          <p:val>
                                            <p:strVal val="#ppt_x"/>
                                          </p:val>
                                        </p:tav>
                                        <p:tav tm="100000">
                                          <p:val>
                                            <p:strVal val="#ppt_x"/>
                                          </p:val>
                                        </p:tav>
                                      </p:tavLst>
                                    </p:anim>
                                    <p:anim calcmode="lin" valueType="num">
                                      <p:cBhvr additive="base">
                                        <p:cTn id="66"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8" grpId="0" animBg="1"/>
      <p:bldP spid="113" grpId="0" animBg="1"/>
      <p:bldP spid="114" grpId="0"/>
      <p:bldP spid="115" grpId="0"/>
      <p:bldP spid="116" grpId="0"/>
      <p:bldP spid="120" grpId="0"/>
      <p:bldP spid="1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7462" y="1276350"/>
            <a:ext cx="1802374" cy="3626270"/>
            <a:chOff x="3505200" y="431800"/>
            <a:chExt cx="2127250" cy="4279900"/>
          </a:xfrm>
          <a:effectLst>
            <a:reflection blurRad="6350" stA="9000" endPos="35000" dir="5400000" sy="-100000" algn="bl" rotWithShape="0"/>
          </a:effectLst>
        </p:grpSpPr>
        <p:sp>
          <p:nvSpPr>
            <p:cNvPr id="26"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3" name="Picture Placeholder 2"/>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92" r="192"/>
          <a:stretch>
            <a:fillRect/>
          </a:stretch>
        </p:blipFill>
        <p:spPr/>
      </p:pic>
      <p:grpSp>
        <p:nvGrpSpPr>
          <p:cNvPr id="51" name="Group 50"/>
          <p:cNvGrpSpPr/>
          <p:nvPr/>
        </p:nvGrpSpPr>
        <p:grpSpPr>
          <a:xfrm>
            <a:off x="1423464" y="1276350"/>
            <a:ext cx="1802374" cy="3626270"/>
            <a:chOff x="3505200" y="431800"/>
            <a:chExt cx="2127250" cy="4279900"/>
          </a:xfrm>
          <a:effectLst>
            <a:reflection blurRad="6350" stA="9000" endPos="35000" dir="5400000" sy="-100000" algn="bl" rotWithShape="0"/>
          </a:effectLst>
        </p:grpSpPr>
        <p:sp>
          <p:nvSpPr>
            <p:cNvPr id="52"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64" name="Rectangle 63"/>
          <p:cNvSpPr/>
          <p:nvPr/>
        </p:nvSpPr>
        <p:spPr bwMode="auto">
          <a:xfrm>
            <a:off x="3225838" y="1715963"/>
            <a:ext cx="2108162" cy="2827527"/>
          </a:xfrm>
          <a:prstGeom prst="rect">
            <a:avLst/>
          </a:prstGeom>
          <a:gradFill>
            <a:gsLst>
              <a:gs pos="0">
                <a:schemeClr val="accent1"/>
              </a:gs>
              <a:gs pos="100000">
                <a:schemeClr val="accent2"/>
              </a:gs>
            </a:gsLst>
            <a:lin ang="5400000" scaled="0"/>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smtClean="0"/>
              <a:t>The Best </a:t>
            </a:r>
            <a:r>
              <a:rPr lang="en-US" dirty="0"/>
              <a:t>App Showcase</a:t>
            </a:r>
          </a:p>
        </p:txBody>
      </p:sp>
      <p:pic>
        <p:nvPicPr>
          <p:cNvPr id="2" name="Picture Placeholder 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45" r="145"/>
          <a:stretch>
            <a:fillRect/>
          </a:stretch>
        </p:blipFill>
        <p:spPr/>
      </p:pic>
      <p:sp>
        <p:nvSpPr>
          <p:cNvPr id="65" name="Inhaltsplatzhalter 4"/>
          <p:cNvSpPr txBox="1">
            <a:spLocks/>
          </p:cNvSpPr>
          <p:nvPr/>
        </p:nvSpPr>
        <p:spPr>
          <a:xfrm>
            <a:off x="3378890" y="1943761"/>
            <a:ext cx="1802059" cy="2371931"/>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latin typeface="+mj-lt"/>
              </a:rPr>
              <a:t>TITLE GOES HERE</a:t>
            </a:r>
          </a:p>
          <a:p>
            <a:pPr marL="0" indent="0">
              <a:buNone/>
            </a:pPr>
            <a:r>
              <a:rPr lang="en-US" sz="1200" dirty="0" smtClean="0">
                <a:latin typeface="+mn-lt"/>
              </a:rPr>
              <a:t>This is a sample text. You simply add your own text and description here. This text is fully editable. It can be replaced with your own style. You can change its color or font size. </a:t>
            </a:r>
            <a:r>
              <a:rPr lang="en-US" sz="1200" dirty="0"/>
              <a:t>This is a sample text. You simply add your own text and description here. This text is fully editable. It can be replaced with your own style. </a:t>
            </a:r>
          </a:p>
        </p:txBody>
      </p:sp>
      <p:sp>
        <p:nvSpPr>
          <p:cNvPr id="67" name="Oval 66"/>
          <p:cNvSpPr/>
          <p:nvPr/>
        </p:nvSpPr>
        <p:spPr>
          <a:xfrm>
            <a:off x="7436390" y="156210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7591942" y="1718069"/>
            <a:ext cx="527097" cy="526262"/>
            <a:chOff x="838200" y="2346325"/>
            <a:chExt cx="1001713" cy="1000125"/>
          </a:xfrm>
          <a:solidFill>
            <a:schemeClr val="bg1"/>
          </a:solidFill>
        </p:grpSpPr>
        <p:sp>
          <p:nvSpPr>
            <p:cNvPr id="69"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6" name="Oval 75"/>
          <p:cNvSpPr/>
          <p:nvPr/>
        </p:nvSpPr>
        <p:spPr>
          <a:xfrm>
            <a:off x="5921915" y="1562100"/>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6062581" y="1704366"/>
            <a:ext cx="556868" cy="553668"/>
            <a:chOff x="3505200" y="1770063"/>
            <a:chExt cx="552450" cy="549275"/>
          </a:xfrm>
          <a:solidFill>
            <a:schemeClr val="bg1"/>
          </a:solidFill>
        </p:grpSpPr>
        <p:sp>
          <p:nvSpPr>
            <p:cNvPr id="7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Oval 80"/>
          <p:cNvSpPr/>
          <p:nvPr/>
        </p:nvSpPr>
        <p:spPr>
          <a:xfrm>
            <a:off x="5921915" y="329459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44"/>
          <p:cNvSpPr>
            <a:spLocks noEditPoints="1"/>
          </p:cNvSpPr>
          <p:nvPr/>
        </p:nvSpPr>
        <p:spPr bwMode="auto">
          <a:xfrm>
            <a:off x="6060028" y="343270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Inhaltsplatzhalter 4"/>
          <p:cNvSpPr txBox="1">
            <a:spLocks/>
          </p:cNvSpPr>
          <p:nvPr/>
        </p:nvSpPr>
        <p:spPr>
          <a:xfrm>
            <a:off x="5719256" y="2518735"/>
            <a:ext cx="1243519" cy="3877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1"/>
                </a:solidFill>
                <a:latin typeface="+mj-lt"/>
              </a:rPr>
              <a:t>TITLE GOES HERE</a:t>
            </a:r>
            <a:endParaRPr lang="en-US" sz="1100" dirty="0" smtClean="0">
              <a:solidFill>
                <a:schemeClr val="tx1">
                  <a:lumMod val="75000"/>
                  <a:lumOff val="25000"/>
                </a:schemeClr>
              </a:solidFill>
              <a:latin typeface="+mn-lt"/>
            </a:endParaRPr>
          </a:p>
        </p:txBody>
      </p:sp>
      <p:sp>
        <p:nvSpPr>
          <p:cNvPr id="84" name="Inhaltsplatzhalter 4"/>
          <p:cNvSpPr txBox="1">
            <a:spLocks/>
          </p:cNvSpPr>
          <p:nvPr/>
        </p:nvSpPr>
        <p:spPr>
          <a:xfrm>
            <a:off x="7233731" y="2526852"/>
            <a:ext cx="1243519" cy="3877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2"/>
                </a:solidFill>
                <a:latin typeface="+mj-lt"/>
              </a:rPr>
              <a:t>TITLE GOES HERE</a:t>
            </a:r>
            <a:endParaRPr lang="en-US" sz="1100" dirty="0" smtClean="0">
              <a:solidFill>
                <a:schemeClr val="accent2"/>
              </a:solidFill>
              <a:latin typeface="+mn-lt"/>
            </a:endParaRPr>
          </a:p>
        </p:txBody>
      </p:sp>
      <p:sp>
        <p:nvSpPr>
          <p:cNvPr id="85" name="Inhaltsplatzhalter 4"/>
          <p:cNvSpPr txBox="1">
            <a:spLocks/>
          </p:cNvSpPr>
          <p:nvPr/>
        </p:nvSpPr>
        <p:spPr>
          <a:xfrm>
            <a:off x="5719256" y="4225413"/>
            <a:ext cx="1243519" cy="3877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3"/>
                </a:solidFill>
                <a:latin typeface="+mj-lt"/>
              </a:rPr>
              <a:t>TITLE GOES HERE</a:t>
            </a:r>
            <a:endParaRPr lang="en-US" sz="1100" dirty="0" smtClean="0">
              <a:solidFill>
                <a:schemeClr val="accent3"/>
              </a:solidFill>
              <a:latin typeface="+mn-lt"/>
            </a:endParaRPr>
          </a:p>
        </p:txBody>
      </p:sp>
      <p:sp>
        <p:nvSpPr>
          <p:cNvPr id="87" name="Oval 86"/>
          <p:cNvSpPr/>
          <p:nvPr/>
        </p:nvSpPr>
        <p:spPr>
          <a:xfrm>
            <a:off x="7436390" y="3294594"/>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7684244" y="3406776"/>
            <a:ext cx="342492" cy="613836"/>
            <a:chOff x="4405313" y="2274888"/>
            <a:chExt cx="328613" cy="588962"/>
          </a:xfrm>
          <a:solidFill>
            <a:schemeClr val="bg1"/>
          </a:solidFill>
        </p:grpSpPr>
        <p:sp>
          <p:nvSpPr>
            <p:cNvPr id="89"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1" name="Inhaltsplatzhalter 4"/>
          <p:cNvSpPr txBox="1">
            <a:spLocks/>
          </p:cNvSpPr>
          <p:nvPr/>
        </p:nvSpPr>
        <p:spPr>
          <a:xfrm>
            <a:off x="7233731" y="4225413"/>
            <a:ext cx="1243519" cy="3877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4"/>
                </a:solidFill>
                <a:latin typeface="+mj-lt"/>
              </a:rPr>
              <a:t>TITLE GOES HERE</a:t>
            </a:r>
            <a:endParaRPr lang="en-US" sz="1100" dirty="0" smtClean="0">
              <a:solidFill>
                <a:schemeClr val="accent4"/>
              </a:solidFill>
              <a:latin typeface="+mn-lt"/>
            </a:endParaRPr>
          </a:p>
        </p:txBody>
      </p:sp>
    </p:spTree>
    <p:extLst>
      <p:ext uri="{BB962C8B-B14F-4D97-AF65-F5344CB8AC3E}">
        <p14:creationId xmlns:p14="http://schemas.microsoft.com/office/powerpoint/2010/main" val="1590424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right)">
                                      <p:cBhvr>
                                        <p:cTn id="10" dur="500"/>
                                        <p:tgtEl>
                                          <p:spTgt spid="6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 calcmode="lin" valueType="num">
                                      <p:cBhvr>
                                        <p:cTn id="14" dur="500" fill="hold"/>
                                        <p:tgtEl>
                                          <p:spTgt spid="76"/>
                                        </p:tgtEl>
                                        <p:attrNameLst>
                                          <p:attrName>ppt_w</p:attrName>
                                        </p:attrNameLst>
                                      </p:cBhvr>
                                      <p:tavLst>
                                        <p:tav tm="0">
                                          <p:val>
                                            <p:fltVal val="0"/>
                                          </p:val>
                                        </p:tav>
                                        <p:tav tm="100000">
                                          <p:val>
                                            <p:strVal val="#ppt_w"/>
                                          </p:val>
                                        </p:tav>
                                      </p:tavLst>
                                    </p:anim>
                                    <p:anim calcmode="lin" valueType="num">
                                      <p:cBhvr>
                                        <p:cTn id="15" dur="500" fill="hold"/>
                                        <p:tgtEl>
                                          <p:spTgt spid="76"/>
                                        </p:tgtEl>
                                        <p:attrNameLst>
                                          <p:attrName>ppt_h</p:attrName>
                                        </p:attrNameLst>
                                      </p:cBhvr>
                                      <p:tavLst>
                                        <p:tav tm="0">
                                          <p:val>
                                            <p:fltVal val="0"/>
                                          </p:val>
                                        </p:tav>
                                        <p:tav tm="100000">
                                          <p:val>
                                            <p:strVal val="#ppt_h"/>
                                          </p:val>
                                        </p:tav>
                                      </p:tavLst>
                                    </p:anim>
                                    <p:animEffect transition="in" filter="fade">
                                      <p:cBhvr>
                                        <p:cTn id="16" dur="500"/>
                                        <p:tgtEl>
                                          <p:spTgt spid="76"/>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p:cTn id="25" dur="500" fill="hold"/>
                                        <p:tgtEl>
                                          <p:spTgt spid="83"/>
                                        </p:tgtEl>
                                        <p:attrNameLst>
                                          <p:attrName>ppt_w</p:attrName>
                                        </p:attrNameLst>
                                      </p:cBhvr>
                                      <p:tavLst>
                                        <p:tav tm="0">
                                          <p:val>
                                            <p:fltVal val="0"/>
                                          </p:val>
                                        </p:tav>
                                        <p:tav tm="100000">
                                          <p:val>
                                            <p:strVal val="#ppt_w"/>
                                          </p:val>
                                        </p:tav>
                                      </p:tavLst>
                                    </p:anim>
                                    <p:anim calcmode="lin" valueType="num">
                                      <p:cBhvr>
                                        <p:cTn id="26" dur="500" fill="hold"/>
                                        <p:tgtEl>
                                          <p:spTgt spid="83"/>
                                        </p:tgtEl>
                                        <p:attrNameLst>
                                          <p:attrName>ppt_h</p:attrName>
                                        </p:attrNameLst>
                                      </p:cBhvr>
                                      <p:tavLst>
                                        <p:tav tm="0">
                                          <p:val>
                                            <p:fltVal val="0"/>
                                          </p:val>
                                        </p:tav>
                                        <p:tav tm="100000">
                                          <p:val>
                                            <p:strVal val="#ppt_h"/>
                                          </p:val>
                                        </p:tav>
                                      </p:tavLst>
                                    </p:anim>
                                    <p:animEffect transition="in" filter="fade">
                                      <p:cBhvr>
                                        <p:cTn id="27" dur="500"/>
                                        <p:tgtEl>
                                          <p:spTgt spid="83"/>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 calcmode="lin" valueType="num">
                                      <p:cBhvr>
                                        <p:cTn id="48" dur="500" fill="hold"/>
                                        <p:tgtEl>
                                          <p:spTgt spid="81"/>
                                        </p:tgtEl>
                                        <p:attrNameLst>
                                          <p:attrName>ppt_w</p:attrName>
                                        </p:attrNameLst>
                                      </p:cBhvr>
                                      <p:tavLst>
                                        <p:tav tm="0">
                                          <p:val>
                                            <p:fltVal val="0"/>
                                          </p:val>
                                        </p:tav>
                                        <p:tav tm="100000">
                                          <p:val>
                                            <p:strVal val="#ppt_w"/>
                                          </p:val>
                                        </p:tav>
                                      </p:tavLst>
                                    </p:anim>
                                    <p:anim calcmode="lin" valueType="num">
                                      <p:cBhvr>
                                        <p:cTn id="49" dur="500" fill="hold"/>
                                        <p:tgtEl>
                                          <p:spTgt spid="81"/>
                                        </p:tgtEl>
                                        <p:attrNameLst>
                                          <p:attrName>ppt_h</p:attrName>
                                        </p:attrNameLst>
                                      </p:cBhvr>
                                      <p:tavLst>
                                        <p:tav tm="0">
                                          <p:val>
                                            <p:fltVal val="0"/>
                                          </p:val>
                                        </p:tav>
                                        <p:tav tm="100000">
                                          <p:val>
                                            <p:strVal val="#ppt_h"/>
                                          </p:val>
                                        </p:tav>
                                      </p:tavLst>
                                    </p:anim>
                                    <p:animEffect transition="in" filter="fade">
                                      <p:cBhvr>
                                        <p:cTn id="50" dur="500"/>
                                        <p:tgtEl>
                                          <p:spTgt spid="81"/>
                                        </p:tgtEl>
                                      </p:cBhvr>
                                    </p:animEffect>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82"/>
                                        </p:tgtEl>
                                        <p:attrNameLst>
                                          <p:attrName>style.visibility</p:attrName>
                                        </p:attrNameLst>
                                      </p:cBhvr>
                                      <p:to>
                                        <p:strVal val="visible"/>
                                      </p:to>
                                    </p:set>
                                    <p:anim calcmode="lin" valueType="num">
                                      <p:cBhvr>
                                        <p:cTn id="54" dur="500" fill="hold"/>
                                        <p:tgtEl>
                                          <p:spTgt spid="82"/>
                                        </p:tgtEl>
                                        <p:attrNameLst>
                                          <p:attrName>ppt_w</p:attrName>
                                        </p:attrNameLst>
                                      </p:cBhvr>
                                      <p:tavLst>
                                        <p:tav tm="0">
                                          <p:val>
                                            <p:fltVal val="0"/>
                                          </p:val>
                                        </p:tav>
                                        <p:tav tm="100000">
                                          <p:val>
                                            <p:strVal val="#ppt_w"/>
                                          </p:val>
                                        </p:tav>
                                      </p:tavLst>
                                    </p:anim>
                                    <p:anim calcmode="lin" valueType="num">
                                      <p:cBhvr>
                                        <p:cTn id="55" dur="500" fill="hold"/>
                                        <p:tgtEl>
                                          <p:spTgt spid="82"/>
                                        </p:tgtEl>
                                        <p:attrNameLst>
                                          <p:attrName>ppt_h</p:attrName>
                                        </p:attrNameLst>
                                      </p:cBhvr>
                                      <p:tavLst>
                                        <p:tav tm="0">
                                          <p:val>
                                            <p:fltVal val="0"/>
                                          </p:val>
                                        </p:tav>
                                        <p:tav tm="100000">
                                          <p:val>
                                            <p:strVal val="#ppt_h"/>
                                          </p:val>
                                        </p:tav>
                                      </p:tavLst>
                                    </p:anim>
                                    <p:animEffect transition="in" filter="fade">
                                      <p:cBhvr>
                                        <p:cTn id="56" dur="500"/>
                                        <p:tgtEl>
                                          <p:spTgt spid="8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 calcmode="lin" valueType="num">
                                      <p:cBhvr>
                                        <p:cTn id="59" dur="500" fill="hold"/>
                                        <p:tgtEl>
                                          <p:spTgt spid="85"/>
                                        </p:tgtEl>
                                        <p:attrNameLst>
                                          <p:attrName>ppt_w</p:attrName>
                                        </p:attrNameLst>
                                      </p:cBhvr>
                                      <p:tavLst>
                                        <p:tav tm="0">
                                          <p:val>
                                            <p:fltVal val="0"/>
                                          </p:val>
                                        </p:tav>
                                        <p:tav tm="100000">
                                          <p:val>
                                            <p:strVal val="#ppt_w"/>
                                          </p:val>
                                        </p:tav>
                                      </p:tavLst>
                                    </p:anim>
                                    <p:anim calcmode="lin" valueType="num">
                                      <p:cBhvr>
                                        <p:cTn id="60" dur="500" fill="hold"/>
                                        <p:tgtEl>
                                          <p:spTgt spid="85"/>
                                        </p:tgtEl>
                                        <p:attrNameLst>
                                          <p:attrName>ppt_h</p:attrName>
                                        </p:attrNameLst>
                                      </p:cBhvr>
                                      <p:tavLst>
                                        <p:tav tm="0">
                                          <p:val>
                                            <p:fltVal val="0"/>
                                          </p:val>
                                        </p:tav>
                                        <p:tav tm="100000">
                                          <p:val>
                                            <p:strVal val="#ppt_h"/>
                                          </p:val>
                                        </p:tav>
                                      </p:tavLst>
                                    </p:anim>
                                    <p:animEffect transition="in" filter="fade">
                                      <p:cBhvr>
                                        <p:cTn id="61" dur="500"/>
                                        <p:tgtEl>
                                          <p:spTgt spid="85"/>
                                        </p:tgtEl>
                                      </p:cBhvr>
                                    </p:animEffect>
                                  </p:childTnLst>
                                </p:cTn>
                              </p:par>
                            </p:childTnLst>
                          </p:cTn>
                        </p:par>
                        <p:par>
                          <p:cTn id="62" fill="hold">
                            <p:stCondLst>
                              <p:cond delay="3500"/>
                            </p:stCondLst>
                            <p:childTnLst>
                              <p:par>
                                <p:cTn id="63" presetID="53" presetClass="entr" presetSubtype="16" fill="hold" grpId="0" nodeType="afterEffect">
                                  <p:stCondLst>
                                    <p:cond delay="0"/>
                                  </p:stCondLst>
                                  <p:childTnLst>
                                    <p:set>
                                      <p:cBhvr>
                                        <p:cTn id="64" dur="1" fill="hold">
                                          <p:stCondLst>
                                            <p:cond delay="0"/>
                                          </p:stCondLst>
                                        </p:cTn>
                                        <p:tgtEl>
                                          <p:spTgt spid="87"/>
                                        </p:tgtEl>
                                        <p:attrNameLst>
                                          <p:attrName>style.visibility</p:attrName>
                                        </p:attrNameLst>
                                      </p:cBhvr>
                                      <p:to>
                                        <p:strVal val="visible"/>
                                      </p:to>
                                    </p:set>
                                    <p:anim calcmode="lin" valueType="num">
                                      <p:cBhvr>
                                        <p:cTn id="65" dur="500" fill="hold"/>
                                        <p:tgtEl>
                                          <p:spTgt spid="87"/>
                                        </p:tgtEl>
                                        <p:attrNameLst>
                                          <p:attrName>ppt_w</p:attrName>
                                        </p:attrNameLst>
                                      </p:cBhvr>
                                      <p:tavLst>
                                        <p:tav tm="0">
                                          <p:val>
                                            <p:fltVal val="0"/>
                                          </p:val>
                                        </p:tav>
                                        <p:tav tm="100000">
                                          <p:val>
                                            <p:strVal val="#ppt_w"/>
                                          </p:val>
                                        </p:tav>
                                      </p:tavLst>
                                    </p:anim>
                                    <p:anim calcmode="lin" valueType="num">
                                      <p:cBhvr>
                                        <p:cTn id="66" dur="500" fill="hold"/>
                                        <p:tgtEl>
                                          <p:spTgt spid="87"/>
                                        </p:tgtEl>
                                        <p:attrNameLst>
                                          <p:attrName>ppt_h</p:attrName>
                                        </p:attrNameLst>
                                      </p:cBhvr>
                                      <p:tavLst>
                                        <p:tav tm="0">
                                          <p:val>
                                            <p:fltVal val="0"/>
                                          </p:val>
                                        </p:tav>
                                        <p:tav tm="100000">
                                          <p:val>
                                            <p:strVal val="#ppt_h"/>
                                          </p:val>
                                        </p:tav>
                                      </p:tavLst>
                                    </p:anim>
                                    <p:animEffect transition="in" filter="fade">
                                      <p:cBhvr>
                                        <p:cTn id="67" dur="500"/>
                                        <p:tgtEl>
                                          <p:spTgt spid="87"/>
                                        </p:tgtEl>
                                      </p:cBhvr>
                                    </p:animEffect>
                                  </p:childTnLst>
                                </p:cTn>
                              </p:par>
                            </p:childTnLst>
                          </p:cTn>
                        </p:par>
                        <p:par>
                          <p:cTn id="68" fill="hold">
                            <p:stCondLst>
                              <p:cond delay="4000"/>
                            </p:stCondLst>
                            <p:childTnLst>
                              <p:par>
                                <p:cTn id="69" presetID="53" presetClass="entr" presetSubtype="16" fill="hold" nodeType="after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 calcmode="lin" valueType="num">
                                      <p:cBhvr>
                                        <p:cTn id="76" dur="500" fill="hold"/>
                                        <p:tgtEl>
                                          <p:spTgt spid="91"/>
                                        </p:tgtEl>
                                        <p:attrNameLst>
                                          <p:attrName>ppt_w</p:attrName>
                                        </p:attrNameLst>
                                      </p:cBhvr>
                                      <p:tavLst>
                                        <p:tav tm="0">
                                          <p:val>
                                            <p:fltVal val="0"/>
                                          </p:val>
                                        </p:tav>
                                        <p:tav tm="100000">
                                          <p:val>
                                            <p:strVal val="#ppt_w"/>
                                          </p:val>
                                        </p:tav>
                                      </p:tavLst>
                                    </p:anim>
                                    <p:anim calcmode="lin" valueType="num">
                                      <p:cBhvr>
                                        <p:cTn id="77" dur="500" fill="hold"/>
                                        <p:tgtEl>
                                          <p:spTgt spid="91"/>
                                        </p:tgtEl>
                                        <p:attrNameLst>
                                          <p:attrName>ppt_h</p:attrName>
                                        </p:attrNameLst>
                                      </p:cBhvr>
                                      <p:tavLst>
                                        <p:tav tm="0">
                                          <p:val>
                                            <p:fltVal val="0"/>
                                          </p:val>
                                        </p:tav>
                                        <p:tav tm="100000">
                                          <p:val>
                                            <p:strVal val="#ppt_h"/>
                                          </p:val>
                                        </p:tav>
                                      </p:tavLst>
                                    </p:anim>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7" grpId="0" animBg="1"/>
      <p:bldP spid="76" grpId="0" animBg="1"/>
      <p:bldP spid="81" grpId="0" animBg="1"/>
      <p:bldP spid="82" grpId="0" animBg="1"/>
      <p:bldP spid="83" grpId="0"/>
      <p:bldP spid="84" grpId="0"/>
      <p:bldP spid="85" grpId="0"/>
      <p:bldP spid="87" grpId="0" animBg="1"/>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81000" y="1285875"/>
            <a:ext cx="2438400" cy="3591228"/>
            <a:chOff x="2789239" y="-51368"/>
            <a:chExt cx="3563936" cy="5248897"/>
          </a:xfrm>
          <a:effectLst>
            <a:reflection blurRad="6350" stA="9000" endPos="35000" dir="5400000" sy="-100000" algn="bl" rotWithShape="0"/>
          </a:effectLst>
        </p:grpSpPr>
        <p:sp>
          <p:nvSpPr>
            <p:cNvPr id="42" name="Freeform 41"/>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a:off x="4416669" y="4738689"/>
              <a:ext cx="298444" cy="298442"/>
              <a:chOff x="4416669" y="4738689"/>
              <a:chExt cx="298444" cy="298442"/>
            </a:xfrm>
          </p:grpSpPr>
          <p:sp>
            <p:nvSpPr>
              <p:cNvPr id="53" name="Freeform 52"/>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4444966" y="200025"/>
              <a:ext cx="168524" cy="92532"/>
              <a:chOff x="4444966" y="200025"/>
              <a:chExt cx="168524" cy="92532"/>
            </a:xfrm>
          </p:grpSpPr>
          <p:sp>
            <p:nvSpPr>
              <p:cNvPr id="47"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520950" y="200025"/>
                <a:ext cx="92540" cy="92532"/>
                <a:chOff x="4520950" y="200025"/>
                <a:chExt cx="92540" cy="92532"/>
              </a:xfrm>
            </p:grpSpPr>
            <p:sp>
              <p:nvSpPr>
                <p:cNvPr id="49" name="Oval 15"/>
                <p:cNvSpPr>
                  <a:spLocks noChangeArrowheads="1"/>
                </p:cNvSpPr>
                <p:nvPr/>
              </p:nvSpPr>
              <p:spPr bwMode="auto">
                <a:xfrm>
                  <a:off x="4553932" y="233003"/>
                  <a:ext cx="26577" cy="26577"/>
                </a:xfrm>
                <a:prstGeom prst="ellipse">
                  <a:avLst/>
                </a:prstGeom>
              </p:spPr>
              <p:txBody>
                <a:bodyPr vert="horz" wrap="square" lIns="91440" tIns="45720" rIns="91440" bIns="45720" numCol="1" anchor="t" anchorCtr="0" compatLnSpc="1">
                  <a:prstTxWarp prst="textNoShape">
                    <a:avLst/>
                  </a:prstTxWarp>
                </a:bodyPr>
                <a:lstStyle/>
                <a:p>
                  <a:endParaRPr lang="en-US"/>
                </a:p>
              </p:txBody>
            </p:sp>
            <p:sp>
              <p:nvSpPr>
                <p:cNvPr id="50"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a:t>The Best App Showcase</a:t>
            </a:r>
          </a:p>
        </p:txBody>
      </p:sp>
      <p:pic>
        <p:nvPicPr>
          <p:cNvPr id="4" name="Picture Placeholder 3"/>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37" b="11637"/>
          <a:stretch>
            <a:fillRect/>
          </a:stretch>
        </p:blipFill>
        <p:spPr/>
      </p:pic>
      <p:grpSp>
        <p:nvGrpSpPr>
          <p:cNvPr id="100" name="Group 99"/>
          <p:cNvGrpSpPr/>
          <p:nvPr/>
        </p:nvGrpSpPr>
        <p:grpSpPr>
          <a:xfrm>
            <a:off x="2362200" y="2368544"/>
            <a:ext cx="1259518" cy="2534076"/>
            <a:chOff x="3505200" y="431800"/>
            <a:chExt cx="2127250" cy="4279900"/>
          </a:xfrm>
          <a:effectLst>
            <a:reflection blurRad="6350" stA="9000" endPos="35000" dir="5400000" sy="-100000" algn="bl" rotWithShape="0"/>
          </a:effectLst>
        </p:grpSpPr>
        <p:sp>
          <p:nvSpPr>
            <p:cNvPr id="10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2" name="Picture Placeholder 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71" r="171"/>
          <a:stretch>
            <a:fillRect/>
          </a:stretch>
        </p:blipFill>
        <p:spPr/>
      </p:pic>
      <p:sp>
        <p:nvSpPr>
          <p:cNvPr id="113" name="Inhaltsplatzhalter 4"/>
          <p:cNvSpPr txBox="1">
            <a:spLocks/>
          </p:cNvSpPr>
          <p:nvPr/>
        </p:nvSpPr>
        <p:spPr>
          <a:xfrm>
            <a:off x="3810000" y="1403687"/>
            <a:ext cx="4942204" cy="104233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a:t>
            </a:r>
          </a:p>
        </p:txBody>
      </p:sp>
      <p:sp>
        <p:nvSpPr>
          <p:cNvPr id="114" name="Inhaltsplatzhalter 4"/>
          <p:cNvSpPr txBox="1">
            <a:spLocks/>
          </p:cNvSpPr>
          <p:nvPr/>
        </p:nvSpPr>
        <p:spPr>
          <a:xfrm>
            <a:off x="3810000" y="3706785"/>
            <a:ext cx="1243519" cy="10525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1"/>
                </a:solidFill>
                <a:latin typeface="+mj-lt"/>
              </a:rPr>
              <a:t>TITLE GOES HERE</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115" name="Inhaltsplatzhalter 4"/>
          <p:cNvSpPr txBox="1">
            <a:spLocks/>
          </p:cNvSpPr>
          <p:nvPr/>
        </p:nvSpPr>
        <p:spPr>
          <a:xfrm>
            <a:off x="5109226" y="3706785"/>
            <a:ext cx="1243519" cy="10525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2"/>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116" name="Inhaltsplatzhalter 4"/>
          <p:cNvSpPr txBox="1">
            <a:spLocks/>
          </p:cNvSpPr>
          <p:nvPr/>
        </p:nvSpPr>
        <p:spPr>
          <a:xfrm>
            <a:off x="6408452" y="3706785"/>
            <a:ext cx="1243519" cy="10525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3"/>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118" name="Oval 117"/>
          <p:cNvSpPr/>
          <p:nvPr/>
        </p:nvSpPr>
        <p:spPr>
          <a:xfrm>
            <a:off x="5312161" y="2683645"/>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5467713" y="2839614"/>
            <a:ext cx="527097" cy="526262"/>
            <a:chOff x="838200" y="2346325"/>
            <a:chExt cx="1001713" cy="1000125"/>
          </a:xfrm>
          <a:solidFill>
            <a:schemeClr val="bg1"/>
          </a:solidFill>
        </p:grpSpPr>
        <p:sp>
          <p:nvSpPr>
            <p:cNvPr id="120"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7" name="Oval 126"/>
          <p:cNvSpPr/>
          <p:nvPr/>
        </p:nvSpPr>
        <p:spPr>
          <a:xfrm>
            <a:off x="4012659" y="2683645"/>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a:off x="4153325" y="2825911"/>
            <a:ext cx="556868" cy="553668"/>
            <a:chOff x="3505200" y="1770063"/>
            <a:chExt cx="552450" cy="549275"/>
          </a:xfrm>
          <a:solidFill>
            <a:schemeClr val="bg1"/>
          </a:solidFill>
        </p:grpSpPr>
        <p:sp>
          <p:nvSpPr>
            <p:cNvPr id="129"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2" name="Oval 131"/>
          <p:cNvSpPr/>
          <p:nvPr/>
        </p:nvSpPr>
        <p:spPr>
          <a:xfrm>
            <a:off x="6611663" y="2683645"/>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44"/>
          <p:cNvSpPr>
            <a:spLocks noEditPoints="1"/>
          </p:cNvSpPr>
          <p:nvPr/>
        </p:nvSpPr>
        <p:spPr bwMode="auto">
          <a:xfrm>
            <a:off x="6749776" y="2821758"/>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Oval 134"/>
          <p:cNvSpPr/>
          <p:nvPr/>
        </p:nvSpPr>
        <p:spPr>
          <a:xfrm>
            <a:off x="7911164" y="2657475"/>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8159018" y="2769657"/>
            <a:ext cx="342492" cy="613836"/>
            <a:chOff x="4405313" y="2274888"/>
            <a:chExt cx="328613" cy="588962"/>
          </a:xfrm>
          <a:solidFill>
            <a:schemeClr val="bg1"/>
          </a:solidFill>
        </p:grpSpPr>
        <p:sp>
          <p:nvSpPr>
            <p:cNvPr id="137"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9" name="Inhaltsplatzhalter 4"/>
          <p:cNvSpPr txBox="1">
            <a:spLocks/>
          </p:cNvSpPr>
          <p:nvPr/>
        </p:nvSpPr>
        <p:spPr>
          <a:xfrm>
            <a:off x="7707677" y="3706785"/>
            <a:ext cx="1243519" cy="10525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4"/>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Tree>
    <p:extLst>
      <p:ext uri="{BB962C8B-B14F-4D97-AF65-F5344CB8AC3E}">
        <p14:creationId xmlns:p14="http://schemas.microsoft.com/office/powerpoint/2010/main" val="117122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500"/>
                                        <p:tgtEl>
                                          <p:spTgt spid="1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7"/>
                                        </p:tgtEl>
                                        <p:attrNameLst>
                                          <p:attrName>style.visibility</p:attrName>
                                        </p:attrNameLst>
                                      </p:cBhvr>
                                      <p:to>
                                        <p:strVal val="visible"/>
                                      </p:to>
                                    </p:set>
                                    <p:anim calcmode="lin" valueType="num">
                                      <p:cBhvr>
                                        <p:cTn id="11" dur="500" fill="hold"/>
                                        <p:tgtEl>
                                          <p:spTgt spid="127"/>
                                        </p:tgtEl>
                                        <p:attrNameLst>
                                          <p:attrName>ppt_w</p:attrName>
                                        </p:attrNameLst>
                                      </p:cBhvr>
                                      <p:tavLst>
                                        <p:tav tm="0">
                                          <p:val>
                                            <p:fltVal val="0"/>
                                          </p:val>
                                        </p:tav>
                                        <p:tav tm="100000">
                                          <p:val>
                                            <p:strVal val="#ppt_w"/>
                                          </p:val>
                                        </p:tav>
                                      </p:tavLst>
                                    </p:anim>
                                    <p:anim calcmode="lin" valueType="num">
                                      <p:cBhvr>
                                        <p:cTn id="12" dur="500" fill="hold"/>
                                        <p:tgtEl>
                                          <p:spTgt spid="127"/>
                                        </p:tgtEl>
                                        <p:attrNameLst>
                                          <p:attrName>ppt_h</p:attrName>
                                        </p:attrNameLst>
                                      </p:cBhvr>
                                      <p:tavLst>
                                        <p:tav tm="0">
                                          <p:val>
                                            <p:fltVal val="0"/>
                                          </p:val>
                                        </p:tav>
                                        <p:tav tm="100000">
                                          <p:val>
                                            <p:strVal val="#ppt_h"/>
                                          </p:val>
                                        </p:tav>
                                      </p:tavLst>
                                    </p:anim>
                                    <p:animEffect transition="in" filter="fade">
                                      <p:cBhvr>
                                        <p:cTn id="13" dur="500"/>
                                        <p:tgtEl>
                                          <p:spTgt spid="12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p:cTn id="17" dur="500" fill="hold"/>
                                        <p:tgtEl>
                                          <p:spTgt spid="128"/>
                                        </p:tgtEl>
                                        <p:attrNameLst>
                                          <p:attrName>ppt_w</p:attrName>
                                        </p:attrNameLst>
                                      </p:cBhvr>
                                      <p:tavLst>
                                        <p:tav tm="0">
                                          <p:val>
                                            <p:fltVal val="0"/>
                                          </p:val>
                                        </p:tav>
                                        <p:tav tm="100000">
                                          <p:val>
                                            <p:strVal val="#ppt_w"/>
                                          </p:val>
                                        </p:tav>
                                      </p:tavLst>
                                    </p:anim>
                                    <p:anim calcmode="lin" valueType="num">
                                      <p:cBhvr>
                                        <p:cTn id="18" dur="500" fill="hold"/>
                                        <p:tgtEl>
                                          <p:spTgt spid="128"/>
                                        </p:tgtEl>
                                        <p:attrNameLst>
                                          <p:attrName>ppt_h</p:attrName>
                                        </p:attrNameLst>
                                      </p:cBhvr>
                                      <p:tavLst>
                                        <p:tav tm="0">
                                          <p:val>
                                            <p:fltVal val="0"/>
                                          </p:val>
                                        </p:tav>
                                        <p:tav tm="100000">
                                          <p:val>
                                            <p:strVal val="#ppt_h"/>
                                          </p:val>
                                        </p:tav>
                                      </p:tavLst>
                                    </p:anim>
                                    <p:animEffect transition="in" filter="fade">
                                      <p:cBhvr>
                                        <p:cTn id="19" dur="500"/>
                                        <p:tgtEl>
                                          <p:spTgt spid="128"/>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 calcmode="lin" valueType="num">
                                      <p:cBhvr additive="base">
                                        <p:cTn id="22" dur="500" fill="hold"/>
                                        <p:tgtEl>
                                          <p:spTgt spid="114"/>
                                        </p:tgtEl>
                                        <p:attrNameLst>
                                          <p:attrName>ppt_x</p:attrName>
                                        </p:attrNameLst>
                                      </p:cBhvr>
                                      <p:tavLst>
                                        <p:tav tm="0">
                                          <p:val>
                                            <p:strVal val="#ppt_x"/>
                                          </p:val>
                                        </p:tav>
                                        <p:tav tm="100000">
                                          <p:val>
                                            <p:strVal val="#ppt_x"/>
                                          </p:val>
                                        </p:tav>
                                      </p:tavLst>
                                    </p:anim>
                                    <p:anim calcmode="lin" valueType="num">
                                      <p:cBhvr additive="base">
                                        <p:cTn id="23" dur="500" fill="hold"/>
                                        <p:tgtEl>
                                          <p:spTgt spid="114"/>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p:cTn id="27" dur="500" fill="hold"/>
                                        <p:tgtEl>
                                          <p:spTgt spid="118"/>
                                        </p:tgtEl>
                                        <p:attrNameLst>
                                          <p:attrName>ppt_w</p:attrName>
                                        </p:attrNameLst>
                                      </p:cBhvr>
                                      <p:tavLst>
                                        <p:tav tm="0">
                                          <p:val>
                                            <p:fltVal val="0"/>
                                          </p:val>
                                        </p:tav>
                                        <p:tav tm="100000">
                                          <p:val>
                                            <p:strVal val="#ppt_w"/>
                                          </p:val>
                                        </p:tav>
                                      </p:tavLst>
                                    </p:anim>
                                    <p:anim calcmode="lin" valueType="num">
                                      <p:cBhvr>
                                        <p:cTn id="28" dur="500" fill="hold"/>
                                        <p:tgtEl>
                                          <p:spTgt spid="118"/>
                                        </p:tgtEl>
                                        <p:attrNameLst>
                                          <p:attrName>ppt_h</p:attrName>
                                        </p:attrNameLst>
                                      </p:cBhvr>
                                      <p:tavLst>
                                        <p:tav tm="0">
                                          <p:val>
                                            <p:fltVal val="0"/>
                                          </p:val>
                                        </p:tav>
                                        <p:tav tm="100000">
                                          <p:val>
                                            <p:strVal val="#ppt_h"/>
                                          </p:val>
                                        </p:tav>
                                      </p:tavLst>
                                    </p:anim>
                                    <p:animEffect transition="in" filter="fade">
                                      <p:cBhvr>
                                        <p:cTn id="29" dur="500"/>
                                        <p:tgtEl>
                                          <p:spTgt spid="118"/>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 calcmode="lin" valueType="num">
                                      <p:cBhvr>
                                        <p:cTn id="33" dur="500" fill="hold"/>
                                        <p:tgtEl>
                                          <p:spTgt spid="119"/>
                                        </p:tgtEl>
                                        <p:attrNameLst>
                                          <p:attrName>ppt_w</p:attrName>
                                        </p:attrNameLst>
                                      </p:cBhvr>
                                      <p:tavLst>
                                        <p:tav tm="0">
                                          <p:val>
                                            <p:fltVal val="0"/>
                                          </p:val>
                                        </p:tav>
                                        <p:tav tm="100000">
                                          <p:val>
                                            <p:strVal val="#ppt_w"/>
                                          </p:val>
                                        </p:tav>
                                      </p:tavLst>
                                    </p:anim>
                                    <p:anim calcmode="lin" valueType="num">
                                      <p:cBhvr>
                                        <p:cTn id="34" dur="500" fill="hold"/>
                                        <p:tgtEl>
                                          <p:spTgt spid="119"/>
                                        </p:tgtEl>
                                        <p:attrNameLst>
                                          <p:attrName>ppt_h</p:attrName>
                                        </p:attrNameLst>
                                      </p:cBhvr>
                                      <p:tavLst>
                                        <p:tav tm="0">
                                          <p:val>
                                            <p:fltVal val="0"/>
                                          </p:val>
                                        </p:tav>
                                        <p:tav tm="100000">
                                          <p:val>
                                            <p:strVal val="#ppt_h"/>
                                          </p:val>
                                        </p:tav>
                                      </p:tavLst>
                                    </p:anim>
                                    <p:animEffect transition="in" filter="fade">
                                      <p:cBhvr>
                                        <p:cTn id="35" dur="500"/>
                                        <p:tgtEl>
                                          <p:spTgt spid="119"/>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fill="hold"/>
                                        <p:tgtEl>
                                          <p:spTgt spid="115"/>
                                        </p:tgtEl>
                                        <p:attrNameLst>
                                          <p:attrName>ppt_x</p:attrName>
                                        </p:attrNameLst>
                                      </p:cBhvr>
                                      <p:tavLst>
                                        <p:tav tm="0">
                                          <p:val>
                                            <p:strVal val="#ppt_x"/>
                                          </p:val>
                                        </p:tav>
                                        <p:tav tm="100000">
                                          <p:val>
                                            <p:strVal val="#ppt_x"/>
                                          </p:val>
                                        </p:tav>
                                      </p:tavLst>
                                    </p:anim>
                                    <p:anim calcmode="lin" valueType="num">
                                      <p:cBhvr additive="base">
                                        <p:cTn id="39" dur="500" fill="hold"/>
                                        <p:tgtEl>
                                          <p:spTgt spid="115"/>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32"/>
                                        </p:tgtEl>
                                        <p:attrNameLst>
                                          <p:attrName>style.visibility</p:attrName>
                                        </p:attrNameLst>
                                      </p:cBhvr>
                                      <p:to>
                                        <p:strVal val="visible"/>
                                      </p:to>
                                    </p:set>
                                    <p:anim calcmode="lin" valueType="num">
                                      <p:cBhvr>
                                        <p:cTn id="43" dur="500" fill="hold"/>
                                        <p:tgtEl>
                                          <p:spTgt spid="132"/>
                                        </p:tgtEl>
                                        <p:attrNameLst>
                                          <p:attrName>ppt_w</p:attrName>
                                        </p:attrNameLst>
                                      </p:cBhvr>
                                      <p:tavLst>
                                        <p:tav tm="0">
                                          <p:val>
                                            <p:fltVal val="0"/>
                                          </p:val>
                                        </p:tav>
                                        <p:tav tm="100000">
                                          <p:val>
                                            <p:strVal val="#ppt_w"/>
                                          </p:val>
                                        </p:tav>
                                      </p:tavLst>
                                    </p:anim>
                                    <p:anim calcmode="lin" valueType="num">
                                      <p:cBhvr>
                                        <p:cTn id="44" dur="500" fill="hold"/>
                                        <p:tgtEl>
                                          <p:spTgt spid="132"/>
                                        </p:tgtEl>
                                        <p:attrNameLst>
                                          <p:attrName>ppt_h</p:attrName>
                                        </p:attrNameLst>
                                      </p:cBhvr>
                                      <p:tavLst>
                                        <p:tav tm="0">
                                          <p:val>
                                            <p:fltVal val="0"/>
                                          </p:val>
                                        </p:tav>
                                        <p:tav tm="100000">
                                          <p:val>
                                            <p:strVal val="#ppt_h"/>
                                          </p:val>
                                        </p:tav>
                                      </p:tavLst>
                                    </p:anim>
                                    <p:animEffect transition="in" filter="fade">
                                      <p:cBhvr>
                                        <p:cTn id="45" dur="500"/>
                                        <p:tgtEl>
                                          <p:spTgt spid="132"/>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33"/>
                                        </p:tgtEl>
                                        <p:attrNameLst>
                                          <p:attrName>style.visibility</p:attrName>
                                        </p:attrNameLst>
                                      </p:cBhvr>
                                      <p:to>
                                        <p:strVal val="visible"/>
                                      </p:to>
                                    </p:set>
                                    <p:anim calcmode="lin" valueType="num">
                                      <p:cBhvr>
                                        <p:cTn id="49" dur="500" fill="hold"/>
                                        <p:tgtEl>
                                          <p:spTgt spid="133"/>
                                        </p:tgtEl>
                                        <p:attrNameLst>
                                          <p:attrName>ppt_w</p:attrName>
                                        </p:attrNameLst>
                                      </p:cBhvr>
                                      <p:tavLst>
                                        <p:tav tm="0">
                                          <p:val>
                                            <p:fltVal val="0"/>
                                          </p:val>
                                        </p:tav>
                                        <p:tav tm="100000">
                                          <p:val>
                                            <p:strVal val="#ppt_w"/>
                                          </p:val>
                                        </p:tav>
                                      </p:tavLst>
                                    </p:anim>
                                    <p:anim calcmode="lin" valueType="num">
                                      <p:cBhvr>
                                        <p:cTn id="50" dur="500" fill="hold"/>
                                        <p:tgtEl>
                                          <p:spTgt spid="133"/>
                                        </p:tgtEl>
                                        <p:attrNameLst>
                                          <p:attrName>ppt_h</p:attrName>
                                        </p:attrNameLst>
                                      </p:cBhvr>
                                      <p:tavLst>
                                        <p:tav tm="0">
                                          <p:val>
                                            <p:fltVal val="0"/>
                                          </p:val>
                                        </p:tav>
                                        <p:tav tm="100000">
                                          <p:val>
                                            <p:strVal val="#ppt_h"/>
                                          </p:val>
                                        </p:tav>
                                      </p:tavLst>
                                    </p:anim>
                                    <p:animEffect transition="in" filter="fade">
                                      <p:cBhvr>
                                        <p:cTn id="51" dur="500"/>
                                        <p:tgtEl>
                                          <p:spTgt spid="133"/>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 calcmode="lin" valueType="num">
                                      <p:cBhvr additive="base">
                                        <p:cTn id="54" dur="500" fill="hold"/>
                                        <p:tgtEl>
                                          <p:spTgt spid="116"/>
                                        </p:tgtEl>
                                        <p:attrNameLst>
                                          <p:attrName>ppt_x</p:attrName>
                                        </p:attrNameLst>
                                      </p:cBhvr>
                                      <p:tavLst>
                                        <p:tav tm="0">
                                          <p:val>
                                            <p:strVal val="#ppt_x"/>
                                          </p:val>
                                        </p:tav>
                                        <p:tav tm="100000">
                                          <p:val>
                                            <p:strVal val="#ppt_x"/>
                                          </p:val>
                                        </p:tav>
                                      </p:tavLst>
                                    </p:anim>
                                    <p:anim calcmode="lin" valueType="num">
                                      <p:cBhvr additive="base">
                                        <p:cTn id="55" dur="500" fill="hold"/>
                                        <p:tgtEl>
                                          <p:spTgt spid="116"/>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135"/>
                                        </p:tgtEl>
                                        <p:attrNameLst>
                                          <p:attrName>style.visibility</p:attrName>
                                        </p:attrNameLst>
                                      </p:cBhvr>
                                      <p:to>
                                        <p:strVal val="visible"/>
                                      </p:to>
                                    </p:set>
                                    <p:anim calcmode="lin" valueType="num">
                                      <p:cBhvr>
                                        <p:cTn id="59" dur="500" fill="hold"/>
                                        <p:tgtEl>
                                          <p:spTgt spid="135"/>
                                        </p:tgtEl>
                                        <p:attrNameLst>
                                          <p:attrName>ppt_w</p:attrName>
                                        </p:attrNameLst>
                                      </p:cBhvr>
                                      <p:tavLst>
                                        <p:tav tm="0">
                                          <p:val>
                                            <p:fltVal val="0"/>
                                          </p:val>
                                        </p:tav>
                                        <p:tav tm="100000">
                                          <p:val>
                                            <p:strVal val="#ppt_w"/>
                                          </p:val>
                                        </p:tav>
                                      </p:tavLst>
                                    </p:anim>
                                    <p:anim calcmode="lin" valueType="num">
                                      <p:cBhvr>
                                        <p:cTn id="60" dur="500" fill="hold"/>
                                        <p:tgtEl>
                                          <p:spTgt spid="135"/>
                                        </p:tgtEl>
                                        <p:attrNameLst>
                                          <p:attrName>ppt_h</p:attrName>
                                        </p:attrNameLst>
                                      </p:cBhvr>
                                      <p:tavLst>
                                        <p:tav tm="0">
                                          <p:val>
                                            <p:fltVal val="0"/>
                                          </p:val>
                                        </p:tav>
                                        <p:tav tm="100000">
                                          <p:val>
                                            <p:strVal val="#ppt_h"/>
                                          </p:val>
                                        </p:tav>
                                      </p:tavLst>
                                    </p:anim>
                                    <p:animEffect transition="in" filter="fade">
                                      <p:cBhvr>
                                        <p:cTn id="61" dur="500"/>
                                        <p:tgtEl>
                                          <p:spTgt spid="135"/>
                                        </p:tgtEl>
                                      </p:cBhvr>
                                    </p:animEffect>
                                  </p:childTnLst>
                                </p:cTn>
                              </p:par>
                            </p:childTnLst>
                          </p:cTn>
                        </p:par>
                        <p:par>
                          <p:cTn id="62" fill="hold">
                            <p:stCondLst>
                              <p:cond delay="4000"/>
                            </p:stCondLst>
                            <p:childTnLst>
                              <p:par>
                                <p:cTn id="63" presetID="53" presetClass="entr" presetSubtype="16" fill="hold" nodeType="afterEffect">
                                  <p:stCondLst>
                                    <p:cond delay="0"/>
                                  </p:stCondLst>
                                  <p:childTnLst>
                                    <p:set>
                                      <p:cBhvr>
                                        <p:cTn id="64" dur="1" fill="hold">
                                          <p:stCondLst>
                                            <p:cond delay="0"/>
                                          </p:stCondLst>
                                        </p:cTn>
                                        <p:tgtEl>
                                          <p:spTgt spid="136"/>
                                        </p:tgtEl>
                                        <p:attrNameLst>
                                          <p:attrName>style.visibility</p:attrName>
                                        </p:attrNameLst>
                                      </p:cBhvr>
                                      <p:to>
                                        <p:strVal val="visible"/>
                                      </p:to>
                                    </p:set>
                                    <p:anim calcmode="lin" valueType="num">
                                      <p:cBhvr>
                                        <p:cTn id="65" dur="500" fill="hold"/>
                                        <p:tgtEl>
                                          <p:spTgt spid="136"/>
                                        </p:tgtEl>
                                        <p:attrNameLst>
                                          <p:attrName>ppt_w</p:attrName>
                                        </p:attrNameLst>
                                      </p:cBhvr>
                                      <p:tavLst>
                                        <p:tav tm="0">
                                          <p:val>
                                            <p:fltVal val="0"/>
                                          </p:val>
                                        </p:tav>
                                        <p:tav tm="100000">
                                          <p:val>
                                            <p:strVal val="#ppt_w"/>
                                          </p:val>
                                        </p:tav>
                                      </p:tavLst>
                                    </p:anim>
                                    <p:anim calcmode="lin" valueType="num">
                                      <p:cBhvr>
                                        <p:cTn id="66" dur="500" fill="hold"/>
                                        <p:tgtEl>
                                          <p:spTgt spid="136"/>
                                        </p:tgtEl>
                                        <p:attrNameLst>
                                          <p:attrName>ppt_h</p:attrName>
                                        </p:attrNameLst>
                                      </p:cBhvr>
                                      <p:tavLst>
                                        <p:tav tm="0">
                                          <p:val>
                                            <p:fltVal val="0"/>
                                          </p:val>
                                        </p:tav>
                                        <p:tav tm="100000">
                                          <p:val>
                                            <p:strVal val="#ppt_h"/>
                                          </p:val>
                                        </p:tav>
                                      </p:tavLst>
                                    </p:anim>
                                    <p:animEffect transition="in" filter="fade">
                                      <p:cBhvr>
                                        <p:cTn id="67" dur="500"/>
                                        <p:tgtEl>
                                          <p:spTgt spid="136"/>
                                        </p:tgtEl>
                                      </p:cBhvr>
                                    </p:animEffect>
                                  </p:childTnLst>
                                </p:cTn>
                              </p:par>
                              <p:par>
                                <p:cTn id="68" presetID="2" presetClass="entr" presetSubtype="4" accel="20000" decel="80000" fill="hold" grpId="0" nodeType="withEffect">
                                  <p:stCondLst>
                                    <p:cond delay="0"/>
                                  </p:stCondLst>
                                  <p:childTnLst>
                                    <p:set>
                                      <p:cBhvr>
                                        <p:cTn id="69" dur="1" fill="hold">
                                          <p:stCondLst>
                                            <p:cond delay="0"/>
                                          </p:stCondLst>
                                        </p:cTn>
                                        <p:tgtEl>
                                          <p:spTgt spid="139"/>
                                        </p:tgtEl>
                                        <p:attrNameLst>
                                          <p:attrName>style.visibility</p:attrName>
                                        </p:attrNameLst>
                                      </p:cBhvr>
                                      <p:to>
                                        <p:strVal val="visible"/>
                                      </p:to>
                                    </p:set>
                                    <p:anim calcmode="lin" valueType="num">
                                      <p:cBhvr additive="base">
                                        <p:cTn id="70" dur="500" fill="hold"/>
                                        <p:tgtEl>
                                          <p:spTgt spid="139"/>
                                        </p:tgtEl>
                                        <p:attrNameLst>
                                          <p:attrName>ppt_x</p:attrName>
                                        </p:attrNameLst>
                                      </p:cBhvr>
                                      <p:tavLst>
                                        <p:tav tm="0">
                                          <p:val>
                                            <p:strVal val="#ppt_x"/>
                                          </p:val>
                                        </p:tav>
                                        <p:tav tm="100000">
                                          <p:val>
                                            <p:strVal val="#ppt_x"/>
                                          </p:val>
                                        </p:tav>
                                      </p:tavLst>
                                    </p:anim>
                                    <p:anim calcmode="lin" valueType="num">
                                      <p:cBhvr additive="base">
                                        <p:cTn id="71"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18" grpId="0" animBg="1"/>
      <p:bldP spid="127" grpId="0" animBg="1"/>
      <p:bldP spid="132" grpId="0" animBg="1"/>
      <p:bldP spid="133" grpId="0" animBg="1"/>
      <p:bldP spid="135" grpId="0" animBg="1"/>
      <p:bldP spid="1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 r="1"/>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 r="1"/>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 r="1"/>
          <a:stretch>
            <a:fillRect/>
          </a:stretch>
        </p:blipFill>
        <p:spPr/>
      </p:pic>
      <p:sp>
        <p:nvSpPr>
          <p:cNvPr id="33" name="Inhaltsplatzhalter 4"/>
          <p:cNvSpPr txBox="1">
            <a:spLocks/>
          </p:cNvSpPr>
          <p:nvPr/>
        </p:nvSpPr>
        <p:spPr>
          <a:xfrm>
            <a:off x="419100" y="1223487"/>
            <a:ext cx="3390900"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Inhaltsplatzhalter 4"/>
          <p:cNvSpPr txBox="1">
            <a:spLocks/>
          </p:cNvSpPr>
          <p:nvPr/>
        </p:nvSpPr>
        <p:spPr>
          <a:xfrm>
            <a:off x="419100" y="2285754"/>
            <a:ext cx="339090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600450"/>
            <a:ext cx="1510170" cy="44890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9834" y="3598854"/>
            <a:ext cx="1528536" cy="455309"/>
          </a:xfrm>
          <a:prstGeom prst="rect">
            <a:avLst/>
          </a:prstGeom>
        </p:spPr>
      </p:pic>
    </p:spTree>
    <p:extLst>
      <p:ext uri="{BB962C8B-B14F-4D97-AF65-F5344CB8AC3E}">
        <p14:creationId xmlns:p14="http://schemas.microsoft.com/office/powerpoint/2010/main" val="5022003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left)">
                                      <p:cBhvr>
                                        <p:cTn id="7" dur="500"/>
                                        <p:tgtEl>
                                          <p:spTgt spid="3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5"/>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rot="16200000" flipH="1">
            <a:off x="2018622" y="-2018622"/>
            <a:ext cx="5143500" cy="9180744"/>
          </a:xfrm>
          <a:custGeom>
            <a:avLst/>
            <a:gdLst>
              <a:gd name="connsiteX0" fmla="*/ 0 w 5143500"/>
              <a:gd name="connsiteY0" fmla="*/ 6253314 h 9180744"/>
              <a:gd name="connsiteX1" fmla="*/ 0 w 5143500"/>
              <a:gd name="connsiteY1" fmla="*/ 9180744 h 9180744"/>
              <a:gd name="connsiteX2" fmla="*/ 5143500 w 5143500"/>
              <a:gd name="connsiteY2" fmla="*/ 9144000 h 9180744"/>
              <a:gd name="connsiteX3" fmla="*/ 3759541 w 5143500"/>
              <a:gd name="connsiteY3" fmla="*/ 0 h 9180744"/>
            </a:gdLst>
            <a:ahLst/>
            <a:cxnLst>
              <a:cxn ang="0">
                <a:pos x="connsiteX0" y="connsiteY0"/>
              </a:cxn>
              <a:cxn ang="0">
                <a:pos x="connsiteX1" y="connsiteY1"/>
              </a:cxn>
              <a:cxn ang="0">
                <a:pos x="connsiteX2" y="connsiteY2"/>
              </a:cxn>
              <a:cxn ang="0">
                <a:pos x="connsiteX3" y="connsiteY3"/>
              </a:cxn>
            </a:cxnLst>
            <a:rect l="l" t="t" r="r" b="b"/>
            <a:pathLst>
              <a:path w="5143500" h="9180744">
                <a:moveTo>
                  <a:pt x="0" y="6253314"/>
                </a:moveTo>
                <a:lnTo>
                  <a:pt x="0" y="9180744"/>
                </a:lnTo>
                <a:lnTo>
                  <a:pt x="5143500" y="9144000"/>
                </a:lnTo>
                <a:lnTo>
                  <a:pt x="3759541" y="0"/>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22709" r="22709"/>
          <a:stretch>
            <a:fillRect/>
          </a:stretch>
        </p:blip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18920">
            <a:off x="-335145" y="478590"/>
            <a:ext cx="4037560" cy="5143500"/>
          </a:xfrm>
          <a:prstGeom prst="rect">
            <a:avLst/>
          </a:prstGeom>
        </p:spPr>
      </p:pic>
      <p:pic>
        <p:nvPicPr>
          <p:cNvPr id="22" name="Picture Placeholder 2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626" r="2626"/>
          <a:stretch>
            <a:fillRect/>
          </a:stretch>
        </p:blipFill>
        <p:spPr/>
      </p:pic>
      <p:sp>
        <p:nvSpPr>
          <p:cNvPr id="24" name="Inhaltsplatzhalter 4"/>
          <p:cNvSpPr txBox="1">
            <a:spLocks/>
          </p:cNvSpPr>
          <p:nvPr/>
        </p:nvSpPr>
        <p:spPr>
          <a:xfrm>
            <a:off x="4356100" y="1304151"/>
            <a:ext cx="4406900"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atin typeface="Arial" panose="020B0604020202020204" pitchFamily="34" charset="0"/>
                <a:cs typeface="Arial" panose="020B0604020202020204" pitchFamily="34" charset="0"/>
              </a:rPr>
              <a:t>The Best </a:t>
            </a:r>
            <a:r>
              <a:rPr lang="en-US" sz="3600" dirty="0" smtClean="0">
                <a:latin typeface="Arial" panose="020B0604020202020204" pitchFamily="34" charset="0"/>
                <a:cs typeface="Arial" panose="020B0604020202020204" pitchFamily="34" charset="0"/>
              </a:rPr>
              <a:t>App</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Showcase Anywhere,</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Anytime</a:t>
            </a:r>
            <a:endParaRPr lang="en-US" sz="3600" dirty="0">
              <a:latin typeface="Arial" panose="020B0604020202020204" pitchFamily="34" charset="0"/>
              <a:cs typeface="Arial" panose="020B0604020202020204" pitchFamily="34" charset="0"/>
            </a:endParaRPr>
          </a:p>
        </p:txBody>
      </p:sp>
      <p:sp>
        <p:nvSpPr>
          <p:cNvPr id="25" name="Inhaltsplatzhalter 4"/>
          <p:cNvSpPr txBox="1">
            <a:spLocks/>
          </p:cNvSpPr>
          <p:nvPr/>
        </p:nvSpPr>
        <p:spPr>
          <a:xfrm>
            <a:off x="4356100" y="2980551"/>
            <a:ext cx="4406900"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Interactive, Innovative, Irresistible</a:t>
            </a:r>
          </a:p>
        </p:txBody>
      </p:sp>
      <p:grpSp>
        <p:nvGrpSpPr>
          <p:cNvPr id="29" name="Group 28"/>
          <p:cNvGrpSpPr/>
          <p:nvPr/>
        </p:nvGrpSpPr>
        <p:grpSpPr>
          <a:xfrm>
            <a:off x="4273551" y="3562350"/>
            <a:ext cx="1365250" cy="577816"/>
            <a:chOff x="4194668" y="3260727"/>
            <a:chExt cx="1532688" cy="648682"/>
          </a:xfrm>
        </p:grpSpPr>
        <p:sp>
          <p:nvSpPr>
            <p:cNvPr id="30" name="Rounded Rectangle 29"/>
            <p:cNvSpPr/>
            <p:nvPr/>
          </p:nvSpPr>
          <p:spPr>
            <a:xfrm>
              <a:off x="4194668" y="3260727"/>
              <a:ext cx="1532688"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Inhaltsplatzhalter 4"/>
            <p:cNvSpPr txBox="1">
              <a:spLocks/>
            </p:cNvSpPr>
            <p:nvPr/>
          </p:nvSpPr>
          <p:spPr>
            <a:xfrm>
              <a:off x="4708385" y="3432721"/>
              <a:ext cx="834532" cy="2954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700" dirty="0" smtClean="0">
                  <a:latin typeface="Arial" panose="020B0604020202020204" pitchFamily="34" charset="0"/>
                  <a:cs typeface="Arial" panose="020B0604020202020204" pitchFamily="34" charset="0"/>
                </a:rPr>
                <a:t>Download on the</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App Store</a:t>
              </a:r>
              <a:endParaRPr lang="en-US" sz="1200" dirty="0">
                <a:latin typeface="Arial" panose="020B0604020202020204" pitchFamily="34" charset="0"/>
                <a:cs typeface="Arial" panose="020B0604020202020204" pitchFamily="34" charset="0"/>
              </a:endParaRPr>
            </a:p>
          </p:txBody>
        </p:sp>
        <p:grpSp>
          <p:nvGrpSpPr>
            <p:cNvPr id="35" name="Group 34"/>
            <p:cNvGrpSpPr/>
            <p:nvPr/>
          </p:nvGrpSpPr>
          <p:grpSpPr>
            <a:xfrm>
              <a:off x="4303068" y="3403488"/>
              <a:ext cx="296917" cy="363161"/>
              <a:chOff x="4232275" y="3240088"/>
              <a:chExt cx="1195388" cy="1462087"/>
            </a:xfrm>
            <a:solidFill>
              <a:schemeClr val="bg1"/>
            </a:solidFill>
          </p:grpSpPr>
          <p:sp>
            <p:nvSpPr>
              <p:cNvPr id="36"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37"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grpSp>
        <p:nvGrpSpPr>
          <p:cNvPr id="38" name="Group 37"/>
          <p:cNvGrpSpPr/>
          <p:nvPr/>
        </p:nvGrpSpPr>
        <p:grpSpPr>
          <a:xfrm>
            <a:off x="5835649" y="3562350"/>
            <a:ext cx="1327150" cy="577816"/>
            <a:chOff x="5754934" y="3260727"/>
            <a:chExt cx="1489916" cy="648682"/>
          </a:xfrm>
        </p:grpSpPr>
        <p:sp>
          <p:nvSpPr>
            <p:cNvPr id="39" name="Rounded Rectangle 38"/>
            <p:cNvSpPr/>
            <p:nvPr/>
          </p:nvSpPr>
          <p:spPr>
            <a:xfrm>
              <a:off x="5754934" y="3260727"/>
              <a:ext cx="1489916"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Inhaltsplatzhalter 4"/>
            <p:cNvSpPr txBox="1">
              <a:spLocks/>
            </p:cNvSpPr>
            <p:nvPr/>
          </p:nvSpPr>
          <p:spPr>
            <a:xfrm>
              <a:off x="6234564" y="3446567"/>
              <a:ext cx="926448" cy="27987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700" dirty="0" smtClean="0">
                  <a:latin typeface="Arial" panose="020B0604020202020204" pitchFamily="34" charset="0"/>
                  <a:cs typeface="Arial" panose="020B0604020202020204" pitchFamily="34" charset="0"/>
                </a:rPr>
                <a:t>Get it on</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Google Play</a:t>
              </a:r>
              <a:endParaRPr lang="en-US" sz="1100" dirty="0">
                <a:latin typeface="Arial" panose="020B0604020202020204" pitchFamily="34" charset="0"/>
                <a:cs typeface="Arial" panose="020B0604020202020204" pitchFamily="34" charset="0"/>
              </a:endParaRPr>
            </a:p>
          </p:txBody>
        </p:sp>
        <p:grpSp>
          <p:nvGrpSpPr>
            <p:cNvPr id="41" name="Group 40"/>
            <p:cNvGrpSpPr/>
            <p:nvPr/>
          </p:nvGrpSpPr>
          <p:grpSpPr>
            <a:xfrm>
              <a:off x="5882844" y="3415272"/>
              <a:ext cx="306031" cy="339592"/>
              <a:chOff x="5622925" y="3411538"/>
              <a:chExt cx="854076" cy="947737"/>
            </a:xfrm>
            <a:solidFill>
              <a:schemeClr val="bg1"/>
            </a:solidFill>
          </p:grpSpPr>
          <p:sp>
            <p:nvSpPr>
              <p:cNvPr id="42"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3"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4"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5"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grpSp>
        <p:nvGrpSpPr>
          <p:cNvPr id="46" name="Group 45"/>
          <p:cNvGrpSpPr/>
          <p:nvPr/>
        </p:nvGrpSpPr>
        <p:grpSpPr>
          <a:xfrm>
            <a:off x="7397750" y="3562350"/>
            <a:ext cx="1365249" cy="577816"/>
            <a:chOff x="7318867" y="3260727"/>
            <a:chExt cx="1532687" cy="648682"/>
          </a:xfrm>
        </p:grpSpPr>
        <p:sp>
          <p:nvSpPr>
            <p:cNvPr id="47" name="Rounded Rectangle 46"/>
            <p:cNvSpPr/>
            <p:nvPr/>
          </p:nvSpPr>
          <p:spPr>
            <a:xfrm>
              <a:off x="7318867" y="3260727"/>
              <a:ext cx="1532687"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Inhaltsplatzhalter 4"/>
            <p:cNvSpPr txBox="1">
              <a:spLocks/>
            </p:cNvSpPr>
            <p:nvPr/>
          </p:nvSpPr>
          <p:spPr>
            <a:xfrm>
              <a:off x="7757317" y="3453712"/>
              <a:ext cx="1019462" cy="272100"/>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700" dirty="0" smtClean="0">
                  <a:latin typeface="Arial" panose="020B0604020202020204" pitchFamily="34" charset="0"/>
                  <a:cs typeface="Arial" panose="020B0604020202020204" pitchFamily="34" charset="0"/>
                </a:rPr>
                <a:t>Get it on</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050" dirty="0" smtClean="0">
                  <a:latin typeface="Arial" panose="020B0604020202020204" pitchFamily="34" charset="0"/>
                  <a:cs typeface="Arial" panose="020B0604020202020204" pitchFamily="34" charset="0"/>
                </a:rPr>
                <a:t>Windows Store</a:t>
              </a:r>
              <a:endParaRPr lang="en-US" sz="1050" dirty="0">
                <a:latin typeface="Arial" panose="020B0604020202020204" pitchFamily="34" charset="0"/>
                <a:cs typeface="Arial" panose="020B0604020202020204" pitchFamily="34" charset="0"/>
              </a:endParaRPr>
            </a:p>
          </p:txBody>
        </p:sp>
        <p:grpSp>
          <p:nvGrpSpPr>
            <p:cNvPr id="49" name="Group 48"/>
            <p:cNvGrpSpPr/>
            <p:nvPr/>
          </p:nvGrpSpPr>
          <p:grpSpPr>
            <a:xfrm>
              <a:off x="7408695" y="3427519"/>
              <a:ext cx="306014" cy="307428"/>
              <a:chOff x="6461125" y="3200400"/>
              <a:chExt cx="1374775" cy="1381126"/>
            </a:xfrm>
            <a:solidFill>
              <a:schemeClr val="bg1"/>
            </a:solidFill>
          </p:grpSpPr>
          <p:sp>
            <p:nvSpPr>
              <p:cNvPr id="50"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1"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2"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3"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4268857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bldLvl="5"/>
      <p:bldP spid="25"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 r="1"/>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 r="1"/>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1" r="21"/>
          <a:stretch>
            <a:fillRect/>
          </a:stretch>
        </p:blipFill>
        <p:spPr/>
      </p:pic>
      <p:sp>
        <p:nvSpPr>
          <p:cNvPr id="10" name="Inhaltsplatzhalter 4"/>
          <p:cNvSpPr txBox="1">
            <a:spLocks/>
          </p:cNvSpPr>
          <p:nvPr/>
        </p:nvSpPr>
        <p:spPr>
          <a:xfrm>
            <a:off x="5334000" y="1223487"/>
            <a:ext cx="3390900"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Inhaltsplatzhalter 4"/>
          <p:cNvSpPr txBox="1">
            <a:spLocks/>
          </p:cNvSpPr>
          <p:nvPr/>
        </p:nvSpPr>
        <p:spPr>
          <a:xfrm>
            <a:off x="5334000" y="2285754"/>
            <a:ext cx="339090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2100" y="3600450"/>
            <a:ext cx="1510170" cy="448907"/>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4734" y="3598854"/>
            <a:ext cx="1528536" cy="455309"/>
          </a:xfrm>
          <a:prstGeom prst="rect">
            <a:avLst/>
          </a:prstGeom>
        </p:spPr>
      </p:pic>
    </p:spTree>
    <p:extLst>
      <p:ext uri="{BB962C8B-B14F-4D97-AF65-F5344CB8AC3E}">
        <p14:creationId xmlns:p14="http://schemas.microsoft.com/office/powerpoint/2010/main" val="1734665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5"/>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1" r="41"/>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41" r="41"/>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1" r="21"/>
          <a:stretch>
            <a:fillRect/>
          </a:stretch>
        </p:blipFill>
        <p:spPr/>
      </p:pic>
      <p:sp>
        <p:nvSpPr>
          <p:cNvPr id="20" name="Text Placeholder 19"/>
          <p:cNvSpPr>
            <a:spLocks noGrp="1"/>
          </p:cNvSpPr>
          <p:nvPr>
            <p:ph type="body" sz="half" idx="2"/>
          </p:nvPr>
        </p:nvSpPr>
        <p:spPr/>
        <p:txBody>
          <a:bodyPr/>
          <a:lstStyle/>
          <a:p>
            <a:r>
              <a:rPr lang="en-US" dirty="0"/>
              <a:t>Enter your subhead line here</a:t>
            </a:r>
          </a:p>
        </p:txBody>
      </p:sp>
      <p:sp>
        <p:nvSpPr>
          <p:cNvPr id="5" name="Title 4"/>
          <p:cNvSpPr>
            <a:spLocks noGrp="1"/>
          </p:cNvSpPr>
          <p:nvPr>
            <p:ph type="title"/>
          </p:nvPr>
        </p:nvSpPr>
        <p:spPr/>
        <p:txBody>
          <a:bodyPr/>
          <a:lstStyle/>
          <a:p>
            <a:r>
              <a:rPr lang="en-US" smtClean="0"/>
              <a:t>The Best App Showcase</a:t>
            </a:r>
            <a:endParaRPr lang="en-US" dirty="0"/>
          </a:p>
        </p:txBody>
      </p:sp>
      <p:sp>
        <p:nvSpPr>
          <p:cNvPr id="54" name="Freeform 6"/>
          <p:cNvSpPr>
            <a:spLocks/>
          </p:cNvSpPr>
          <p:nvPr/>
        </p:nvSpPr>
        <p:spPr bwMode="auto">
          <a:xfrm>
            <a:off x="2291931" y="3369491"/>
            <a:ext cx="448481" cy="45287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p:cNvSpPr>
          <p:nvPr/>
        </p:nvSpPr>
        <p:spPr bwMode="auto">
          <a:xfrm flipV="1">
            <a:off x="2291931" y="2415046"/>
            <a:ext cx="438337" cy="442634"/>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Rounded Rectangle 55"/>
          <p:cNvSpPr/>
          <p:nvPr/>
        </p:nvSpPr>
        <p:spPr>
          <a:xfrm flipH="1">
            <a:off x="398231" y="1390650"/>
            <a:ext cx="2266950" cy="824538"/>
          </a:xfrm>
          <a:prstGeom prst="roundRect">
            <a:avLst>
              <a:gd name="adj" fmla="val 5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2396163" y="1529388"/>
            <a:ext cx="547062" cy="547062"/>
            <a:chOff x="2382380" y="1600974"/>
            <a:chExt cx="547062" cy="547062"/>
          </a:xfrm>
        </p:grpSpPr>
        <p:sp>
          <p:nvSpPr>
            <p:cNvPr id="58" name="Oval 57"/>
            <p:cNvSpPr/>
            <p:nvPr/>
          </p:nvSpPr>
          <p:spPr>
            <a:xfrm>
              <a:off x="2382380" y="1600974"/>
              <a:ext cx="547062" cy="5470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2474187" y="1693826"/>
              <a:ext cx="363447" cy="361359"/>
              <a:chOff x="3505200" y="1770063"/>
              <a:chExt cx="552450" cy="549275"/>
            </a:xfrm>
            <a:solidFill>
              <a:schemeClr val="accent1"/>
            </a:solidFill>
          </p:grpSpPr>
          <p:sp>
            <p:nvSpPr>
              <p:cNvPr id="60"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62" name="Inhaltsplatzhalter 4"/>
          <p:cNvSpPr txBox="1">
            <a:spLocks/>
          </p:cNvSpPr>
          <p:nvPr/>
        </p:nvSpPr>
        <p:spPr>
          <a:xfrm flipH="1">
            <a:off x="579206" y="1456671"/>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sp>
        <p:nvSpPr>
          <p:cNvPr id="63" name="Rounded Rectangle 62"/>
          <p:cNvSpPr/>
          <p:nvPr/>
        </p:nvSpPr>
        <p:spPr>
          <a:xfrm flipH="1">
            <a:off x="398231" y="3964051"/>
            <a:ext cx="2266950" cy="824538"/>
          </a:xfrm>
          <a:prstGeom prst="roundRect">
            <a:avLst>
              <a:gd name="adj" fmla="val 51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nhaltsplatzhalter 4"/>
          <p:cNvSpPr txBox="1">
            <a:spLocks/>
          </p:cNvSpPr>
          <p:nvPr/>
        </p:nvSpPr>
        <p:spPr>
          <a:xfrm flipH="1">
            <a:off x="579206" y="4030072"/>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grpSp>
        <p:nvGrpSpPr>
          <p:cNvPr id="65" name="Group 64"/>
          <p:cNvGrpSpPr/>
          <p:nvPr/>
        </p:nvGrpSpPr>
        <p:grpSpPr>
          <a:xfrm>
            <a:off x="2396163" y="4102789"/>
            <a:ext cx="547062" cy="547062"/>
            <a:chOff x="2248494" y="4093524"/>
            <a:chExt cx="547062" cy="547062"/>
          </a:xfrm>
        </p:grpSpPr>
        <p:sp>
          <p:nvSpPr>
            <p:cNvPr id="66" name="Oval 65"/>
            <p:cNvSpPr/>
            <p:nvPr/>
          </p:nvSpPr>
          <p:spPr>
            <a:xfrm>
              <a:off x="2248494" y="4093524"/>
              <a:ext cx="547062" cy="547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2418201" y="4180977"/>
              <a:ext cx="207645" cy="372155"/>
              <a:chOff x="4405313" y="2274888"/>
              <a:chExt cx="328613" cy="588962"/>
            </a:xfrm>
            <a:solidFill>
              <a:schemeClr val="accent2"/>
            </a:solidFill>
          </p:grpSpPr>
          <p:sp>
            <p:nvSpPr>
              <p:cNvPr id="68"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0" name="Rounded Rectangle 69"/>
          <p:cNvSpPr/>
          <p:nvPr/>
        </p:nvSpPr>
        <p:spPr>
          <a:xfrm>
            <a:off x="6492603" y="1390650"/>
            <a:ext cx="2266950" cy="824538"/>
          </a:xfrm>
          <a:prstGeom prst="roundRect">
            <a:avLst>
              <a:gd name="adj" fmla="val 51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nhaltsplatzhalter 4"/>
          <p:cNvSpPr txBox="1">
            <a:spLocks/>
          </p:cNvSpPr>
          <p:nvPr/>
        </p:nvSpPr>
        <p:spPr>
          <a:xfrm>
            <a:off x="6895470" y="1456671"/>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latin typeface="+mj-lt"/>
              </a:rPr>
              <a:t>TITLE GOES HERE</a:t>
            </a:r>
            <a:br>
              <a:rPr lang="en-US" sz="1400" b="1" dirty="0" smtClean="0">
                <a:latin typeface="+mj-lt"/>
              </a:rPr>
            </a:br>
            <a:r>
              <a:rPr lang="en-US" sz="1200" dirty="0" smtClean="0">
                <a:latin typeface="+mn-lt"/>
              </a:rPr>
              <a:t>This is a sample text. You simply add your own text and description here. </a:t>
            </a:r>
            <a:endParaRPr lang="en-US" sz="1200" dirty="0"/>
          </a:p>
        </p:txBody>
      </p:sp>
      <p:grpSp>
        <p:nvGrpSpPr>
          <p:cNvPr id="72" name="Group 71"/>
          <p:cNvGrpSpPr/>
          <p:nvPr/>
        </p:nvGrpSpPr>
        <p:grpSpPr>
          <a:xfrm>
            <a:off x="6214559" y="1529388"/>
            <a:ext cx="547062" cy="547062"/>
            <a:chOff x="6214559" y="1529388"/>
            <a:chExt cx="547062" cy="547062"/>
          </a:xfrm>
        </p:grpSpPr>
        <p:sp>
          <p:nvSpPr>
            <p:cNvPr id="73" name="Oval 72"/>
            <p:cNvSpPr/>
            <p:nvPr/>
          </p:nvSpPr>
          <p:spPr>
            <a:xfrm>
              <a:off x="6214559" y="1529388"/>
              <a:ext cx="547062" cy="54706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6355293" y="1680662"/>
              <a:ext cx="301998" cy="301520"/>
              <a:chOff x="838200" y="2346325"/>
              <a:chExt cx="1001713" cy="1000125"/>
            </a:xfrm>
            <a:solidFill>
              <a:schemeClr val="accent3"/>
            </a:solidFill>
          </p:grpSpPr>
          <p:sp>
            <p:nvSpPr>
              <p:cNvPr id="75"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81" name="Freeform 6"/>
          <p:cNvSpPr>
            <a:spLocks/>
          </p:cNvSpPr>
          <p:nvPr/>
        </p:nvSpPr>
        <p:spPr bwMode="auto">
          <a:xfrm flipH="1" flipV="1">
            <a:off x="6362717" y="2350062"/>
            <a:ext cx="465038" cy="469597"/>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13355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2" presetClass="entr" presetSubtype="8" accel="18000" decel="8200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500" fill="hold"/>
                                        <p:tgtEl>
                                          <p:spTgt spid="56"/>
                                        </p:tgtEl>
                                        <p:attrNameLst>
                                          <p:attrName>ppt_x</p:attrName>
                                        </p:attrNameLst>
                                      </p:cBhvr>
                                      <p:tavLst>
                                        <p:tav tm="0">
                                          <p:val>
                                            <p:strVal val="0-#ppt_w/2"/>
                                          </p:val>
                                        </p:tav>
                                        <p:tav tm="100000">
                                          <p:val>
                                            <p:strVal val="#ppt_x"/>
                                          </p:val>
                                        </p:tav>
                                      </p:tavLst>
                                    </p:anim>
                                    <p:anim calcmode="lin" valueType="num">
                                      <p:cBhvr additive="base">
                                        <p:cTn id="13" dur="500" fill="hold"/>
                                        <p:tgtEl>
                                          <p:spTgt spid="5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 presetClass="entr" presetSubtype="8" accel="18000" decel="8200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p:cTn id="25" dur="500" fill="hold"/>
                                        <p:tgtEl>
                                          <p:spTgt spid="65"/>
                                        </p:tgtEl>
                                        <p:attrNameLst>
                                          <p:attrName>ppt_w</p:attrName>
                                        </p:attrNameLst>
                                      </p:cBhvr>
                                      <p:tavLst>
                                        <p:tav tm="0">
                                          <p:val>
                                            <p:fltVal val="0"/>
                                          </p:val>
                                        </p:tav>
                                        <p:tav tm="100000">
                                          <p:val>
                                            <p:strVal val="#ppt_w"/>
                                          </p:val>
                                        </p:tav>
                                      </p:tavLst>
                                    </p:anim>
                                    <p:anim calcmode="lin" valueType="num">
                                      <p:cBhvr>
                                        <p:cTn id="26" dur="500" fill="hold"/>
                                        <p:tgtEl>
                                          <p:spTgt spid="65"/>
                                        </p:tgtEl>
                                        <p:attrNameLst>
                                          <p:attrName>ppt_h</p:attrName>
                                        </p:attrNameLst>
                                      </p:cBhvr>
                                      <p:tavLst>
                                        <p:tav tm="0">
                                          <p:val>
                                            <p:fltVal val="0"/>
                                          </p:val>
                                        </p:tav>
                                        <p:tav tm="100000">
                                          <p:val>
                                            <p:strVal val="#ppt_h"/>
                                          </p:val>
                                        </p:tav>
                                      </p:tavLst>
                                    </p:anim>
                                    <p:animEffect transition="in" filter="fade">
                                      <p:cBhvr>
                                        <p:cTn id="27" dur="500"/>
                                        <p:tgtEl>
                                          <p:spTgt spid="65"/>
                                        </p:tgtEl>
                                      </p:cBhvr>
                                    </p:animEffect>
                                  </p:childTnLst>
                                </p:cTn>
                              </p:par>
                              <p:par>
                                <p:cTn id="28" presetID="2" presetClass="entr" presetSubtype="8" accel="18000" decel="82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additive="base">
                                        <p:cTn id="30" dur="500" fill="hold"/>
                                        <p:tgtEl>
                                          <p:spTgt spid="63"/>
                                        </p:tgtEl>
                                        <p:attrNameLst>
                                          <p:attrName>ppt_x</p:attrName>
                                        </p:attrNameLst>
                                      </p:cBhvr>
                                      <p:tavLst>
                                        <p:tav tm="0">
                                          <p:val>
                                            <p:strVal val="0-#ppt_w/2"/>
                                          </p:val>
                                        </p:tav>
                                        <p:tav tm="100000">
                                          <p:val>
                                            <p:strVal val="#ppt_x"/>
                                          </p:val>
                                        </p:tav>
                                      </p:tavLst>
                                    </p:anim>
                                    <p:anim calcmode="lin" valueType="num">
                                      <p:cBhvr additive="base">
                                        <p:cTn id="31" dur="500" fill="hold"/>
                                        <p:tgtEl>
                                          <p:spTgt spid="63"/>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par>
                                <p:cTn id="36" presetID="2" presetClass="entr" presetSubtype="8" accel="18000" decel="82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0-#ppt_w/2"/>
                                          </p:val>
                                        </p:tav>
                                        <p:tav tm="100000">
                                          <p:val>
                                            <p:strVal val="#ppt_x"/>
                                          </p:val>
                                        </p:tav>
                                      </p:tavLst>
                                    </p:anim>
                                    <p:anim calcmode="lin" valueType="num">
                                      <p:cBhvr additive="base">
                                        <p:cTn id="39" dur="500" fill="hold"/>
                                        <p:tgtEl>
                                          <p:spTgt spid="54"/>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p:cTn id="43" dur="500" fill="hold"/>
                                        <p:tgtEl>
                                          <p:spTgt spid="72"/>
                                        </p:tgtEl>
                                        <p:attrNameLst>
                                          <p:attrName>ppt_w</p:attrName>
                                        </p:attrNameLst>
                                      </p:cBhvr>
                                      <p:tavLst>
                                        <p:tav tm="0">
                                          <p:val>
                                            <p:fltVal val="0"/>
                                          </p:val>
                                        </p:tav>
                                        <p:tav tm="100000">
                                          <p:val>
                                            <p:strVal val="#ppt_w"/>
                                          </p:val>
                                        </p:tav>
                                      </p:tavLst>
                                    </p:anim>
                                    <p:anim calcmode="lin" valueType="num">
                                      <p:cBhvr>
                                        <p:cTn id="44" dur="500" fill="hold"/>
                                        <p:tgtEl>
                                          <p:spTgt spid="72"/>
                                        </p:tgtEl>
                                        <p:attrNameLst>
                                          <p:attrName>ppt_h</p:attrName>
                                        </p:attrNameLst>
                                      </p:cBhvr>
                                      <p:tavLst>
                                        <p:tav tm="0">
                                          <p:val>
                                            <p:fltVal val="0"/>
                                          </p:val>
                                        </p:tav>
                                        <p:tav tm="100000">
                                          <p:val>
                                            <p:strVal val="#ppt_h"/>
                                          </p:val>
                                        </p:tav>
                                      </p:tavLst>
                                    </p:anim>
                                    <p:animEffect transition="in" filter="fade">
                                      <p:cBhvr>
                                        <p:cTn id="45" dur="500"/>
                                        <p:tgtEl>
                                          <p:spTgt spid="72"/>
                                        </p:tgtEl>
                                      </p:cBhvr>
                                    </p:animEffect>
                                  </p:childTnLst>
                                </p:cTn>
                              </p:par>
                              <p:par>
                                <p:cTn id="46" presetID="2" presetClass="entr" presetSubtype="2" accel="18000" decel="8200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1+#ppt_w/2"/>
                                          </p:val>
                                        </p:tav>
                                        <p:tav tm="100000">
                                          <p:val>
                                            <p:strVal val="#ppt_x"/>
                                          </p:val>
                                        </p:tav>
                                      </p:tavLst>
                                    </p:anim>
                                    <p:anim calcmode="lin" valueType="num">
                                      <p:cBhvr additive="base">
                                        <p:cTn id="49" dur="500" fill="hold"/>
                                        <p:tgtEl>
                                          <p:spTgt spid="70"/>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2" presetClass="entr" presetSubtype="8" fill="hold" grpId="0" nodeType="after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par>
                                <p:cTn id="54" presetID="2" presetClass="entr" presetSubtype="2" accel="18000" decel="8200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 calcmode="lin" valueType="num">
                                      <p:cBhvr additive="base">
                                        <p:cTn id="56" dur="500" fill="hold"/>
                                        <p:tgtEl>
                                          <p:spTgt spid="81"/>
                                        </p:tgtEl>
                                        <p:attrNameLst>
                                          <p:attrName>ppt_x</p:attrName>
                                        </p:attrNameLst>
                                      </p:cBhvr>
                                      <p:tavLst>
                                        <p:tav tm="0">
                                          <p:val>
                                            <p:strVal val="1+#ppt_w/2"/>
                                          </p:val>
                                        </p:tav>
                                        <p:tav tm="100000">
                                          <p:val>
                                            <p:strVal val="#ppt_x"/>
                                          </p:val>
                                        </p:tav>
                                      </p:tavLst>
                                    </p:anim>
                                    <p:anim calcmode="lin" valueType="num">
                                      <p:cBhvr additive="base">
                                        <p:cTn id="57"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62" grpId="0"/>
      <p:bldP spid="63" grpId="0" animBg="1"/>
      <p:bldP spid="64" grpId="0"/>
      <p:bldP spid="70" grpId="0" animBg="1"/>
      <p:bldP spid="71" grpId="0"/>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5" b="5"/>
          <a:stretch>
            <a:fillRect/>
          </a:stretch>
        </p:blipFill>
        <p:spPr/>
      </p:pic>
      <p:pic>
        <p:nvPicPr>
          <p:cNvPr id="11" name="Picture Placeholder 10"/>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4" r="14"/>
          <a:stretch>
            <a:fillRect/>
          </a:stretch>
        </p:blipFill>
        <p:spPr/>
      </p:pic>
      <p:pic>
        <p:nvPicPr>
          <p:cNvPr id="12" name="Picture Placeholder 1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4" r="14"/>
          <a:stretch>
            <a:fillRect/>
          </a:stretch>
        </p:blipFill>
        <p:spPr/>
      </p:pic>
      <p:sp>
        <p:nvSpPr>
          <p:cNvPr id="10" name="Inhaltsplatzhalter 4"/>
          <p:cNvSpPr txBox="1">
            <a:spLocks/>
          </p:cNvSpPr>
          <p:nvPr/>
        </p:nvSpPr>
        <p:spPr>
          <a:xfrm>
            <a:off x="4191000" y="1190625"/>
            <a:ext cx="3390900"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Inhaltsplatzhalter 4"/>
          <p:cNvSpPr txBox="1">
            <a:spLocks/>
          </p:cNvSpPr>
          <p:nvPr/>
        </p:nvSpPr>
        <p:spPr>
          <a:xfrm>
            <a:off x="4191000" y="2374641"/>
            <a:ext cx="4572000"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grpSp>
        <p:nvGrpSpPr>
          <p:cNvPr id="49" name="Group 48"/>
          <p:cNvGrpSpPr/>
          <p:nvPr/>
        </p:nvGrpSpPr>
        <p:grpSpPr>
          <a:xfrm>
            <a:off x="4194668" y="3490406"/>
            <a:ext cx="1444132" cy="648682"/>
            <a:chOff x="4194668" y="3260727"/>
            <a:chExt cx="1444132" cy="648682"/>
          </a:xfrm>
        </p:grpSpPr>
        <p:sp>
          <p:nvSpPr>
            <p:cNvPr id="38" name="Rounded Rectangle 37"/>
            <p:cNvSpPr/>
            <p:nvPr/>
          </p:nvSpPr>
          <p:spPr>
            <a:xfrm>
              <a:off x="4194668" y="3260727"/>
              <a:ext cx="1444132" cy="648682"/>
            </a:xfrm>
            <a:prstGeom prst="roundRect">
              <a:avLst>
                <a:gd name="adj" fmla="val 49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nhaltsplatzhalter 4"/>
            <p:cNvSpPr txBox="1">
              <a:spLocks/>
            </p:cNvSpPr>
            <p:nvPr/>
          </p:nvSpPr>
          <p:spPr>
            <a:xfrm>
              <a:off x="4708385" y="3432719"/>
              <a:ext cx="834532" cy="3046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Download on the</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App Store</a:t>
              </a:r>
              <a:endParaRPr lang="en-US" sz="1400" dirty="0">
                <a:latin typeface="Arial" panose="020B0604020202020204" pitchFamily="34" charset="0"/>
                <a:cs typeface="Arial" panose="020B0604020202020204" pitchFamily="34" charset="0"/>
              </a:endParaRPr>
            </a:p>
          </p:txBody>
        </p:sp>
        <p:grpSp>
          <p:nvGrpSpPr>
            <p:cNvPr id="46" name="Group 45"/>
            <p:cNvGrpSpPr/>
            <p:nvPr/>
          </p:nvGrpSpPr>
          <p:grpSpPr>
            <a:xfrm>
              <a:off x="4303068" y="3403488"/>
              <a:ext cx="296917" cy="363161"/>
              <a:chOff x="4232275" y="3240088"/>
              <a:chExt cx="1195388" cy="1462087"/>
            </a:xfrm>
            <a:solidFill>
              <a:schemeClr val="bg1"/>
            </a:solidFill>
          </p:grpSpPr>
          <p:sp>
            <p:nvSpPr>
              <p:cNvPr id="47"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6" name="Group 65"/>
          <p:cNvGrpSpPr/>
          <p:nvPr/>
        </p:nvGrpSpPr>
        <p:grpSpPr>
          <a:xfrm>
            <a:off x="5756768" y="3490406"/>
            <a:ext cx="1444132" cy="648682"/>
            <a:chOff x="5754934" y="3260727"/>
            <a:chExt cx="1444132" cy="648682"/>
          </a:xfrm>
        </p:grpSpPr>
        <p:sp>
          <p:nvSpPr>
            <p:cNvPr id="51" name="Rounded Rectangle 50"/>
            <p:cNvSpPr/>
            <p:nvPr/>
          </p:nvSpPr>
          <p:spPr>
            <a:xfrm>
              <a:off x="5754934" y="3260727"/>
              <a:ext cx="1444132" cy="648682"/>
            </a:xfrm>
            <a:prstGeom prst="roundRect">
              <a:avLst>
                <a:gd name="adj" fmla="val 4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nhaltsplatzhalter 4"/>
            <p:cNvSpPr txBox="1">
              <a:spLocks/>
            </p:cNvSpPr>
            <p:nvPr/>
          </p:nvSpPr>
          <p:spPr>
            <a:xfrm>
              <a:off x="6255951" y="3446569"/>
              <a:ext cx="834532"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Get it on</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Google Play</a:t>
              </a:r>
              <a:endParaRPr lang="en-US" sz="1200" dirty="0">
                <a:latin typeface="Arial" panose="020B0604020202020204" pitchFamily="34" charset="0"/>
                <a:cs typeface="Arial" panose="020B0604020202020204" pitchFamily="34" charset="0"/>
              </a:endParaRPr>
            </a:p>
          </p:txBody>
        </p:sp>
        <p:grpSp>
          <p:nvGrpSpPr>
            <p:cNvPr id="61" name="Group 60"/>
            <p:cNvGrpSpPr/>
            <p:nvPr/>
          </p:nvGrpSpPr>
          <p:grpSpPr>
            <a:xfrm>
              <a:off x="5882844" y="3415272"/>
              <a:ext cx="306031" cy="339592"/>
              <a:chOff x="5622925" y="3411538"/>
              <a:chExt cx="854076" cy="947737"/>
            </a:xfrm>
            <a:solidFill>
              <a:schemeClr val="bg1"/>
            </a:solidFill>
          </p:grpSpPr>
          <p:sp>
            <p:nvSpPr>
              <p:cNvPr id="62"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5" name="Group 84"/>
          <p:cNvGrpSpPr/>
          <p:nvPr/>
        </p:nvGrpSpPr>
        <p:grpSpPr>
          <a:xfrm>
            <a:off x="7318868" y="3490406"/>
            <a:ext cx="1444132" cy="648682"/>
            <a:chOff x="7318868" y="3260727"/>
            <a:chExt cx="1444132" cy="648682"/>
          </a:xfrm>
        </p:grpSpPr>
        <p:sp>
          <p:nvSpPr>
            <p:cNvPr id="68" name="Rounded Rectangle 67"/>
            <p:cNvSpPr/>
            <p:nvPr/>
          </p:nvSpPr>
          <p:spPr>
            <a:xfrm>
              <a:off x="7318868" y="3260727"/>
              <a:ext cx="1444132" cy="648682"/>
            </a:xfrm>
            <a:prstGeom prst="roundRect">
              <a:avLst>
                <a:gd name="adj" fmla="val 49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nhaltsplatzhalter 4"/>
            <p:cNvSpPr txBox="1">
              <a:spLocks/>
            </p:cNvSpPr>
            <p:nvPr/>
          </p:nvSpPr>
          <p:spPr>
            <a:xfrm>
              <a:off x="7757319" y="3453712"/>
              <a:ext cx="990600" cy="2631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Get it on</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Windows Store</a:t>
              </a:r>
              <a:endParaRPr lang="en-US" sz="1100" dirty="0">
                <a:latin typeface="Arial" panose="020B0604020202020204" pitchFamily="34" charset="0"/>
                <a:cs typeface="Arial" panose="020B0604020202020204" pitchFamily="34" charset="0"/>
              </a:endParaRPr>
            </a:p>
          </p:txBody>
        </p:sp>
        <p:grpSp>
          <p:nvGrpSpPr>
            <p:cNvPr id="80" name="Group 79"/>
            <p:cNvGrpSpPr/>
            <p:nvPr/>
          </p:nvGrpSpPr>
          <p:grpSpPr>
            <a:xfrm>
              <a:off x="7408695" y="3427519"/>
              <a:ext cx="306014" cy="307428"/>
              <a:chOff x="6461125" y="3200400"/>
              <a:chExt cx="1374775" cy="1381126"/>
            </a:xfrm>
            <a:solidFill>
              <a:schemeClr val="bg1"/>
            </a:solidFill>
          </p:grpSpPr>
          <p:sp>
            <p:nvSpPr>
              <p:cNvPr id="81"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793584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5"/>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2" r="52"/>
          <a:stretch>
            <a:fillRect/>
          </a:stretch>
        </p:blipFill>
        <p:spPr/>
      </p:pic>
      <p:pic>
        <p:nvPicPr>
          <p:cNvPr id="11" name="Picture Placeholder 10"/>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2" r="52"/>
          <a:stretch>
            <a:fillRect/>
          </a:stretch>
        </p:blipFill>
        <p:spPr/>
      </p:pic>
      <p:pic>
        <p:nvPicPr>
          <p:cNvPr id="9" name="Picture Placeholder 8"/>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33" r="33"/>
          <a:stretch>
            <a:fillRect/>
          </a:stretch>
        </p:blipFill>
        <p:spPr/>
      </p:pic>
      <p:sp>
        <p:nvSpPr>
          <p:cNvPr id="29" name="Inhaltsplatzhalter 4"/>
          <p:cNvSpPr txBox="1">
            <a:spLocks/>
          </p:cNvSpPr>
          <p:nvPr/>
        </p:nvSpPr>
        <p:spPr>
          <a:xfrm>
            <a:off x="381000" y="1190625"/>
            <a:ext cx="3390900"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Inhaltsplatzhalter 4"/>
          <p:cNvSpPr txBox="1">
            <a:spLocks/>
          </p:cNvSpPr>
          <p:nvPr/>
        </p:nvSpPr>
        <p:spPr>
          <a:xfrm>
            <a:off x="381000" y="2374641"/>
            <a:ext cx="4572000"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grpSp>
        <p:nvGrpSpPr>
          <p:cNvPr id="31" name="Group 30"/>
          <p:cNvGrpSpPr/>
          <p:nvPr/>
        </p:nvGrpSpPr>
        <p:grpSpPr>
          <a:xfrm>
            <a:off x="384668" y="3490406"/>
            <a:ext cx="1444132" cy="648682"/>
            <a:chOff x="4194668" y="3260727"/>
            <a:chExt cx="1444132" cy="648682"/>
          </a:xfrm>
        </p:grpSpPr>
        <p:sp>
          <p:nvSpPr>
            <p:cNvPr id="32" name="Rounded Rectangle 31"/>
            <p:cNvSpPr/>
            <p:nvPr/>
          </p:nvSpPr>
          <p:spPr>
            <a:xfrm>
              <a:off x="4194668" y="3260727"/>
              <a:ext cx="1444132" cy="648682"/>
            </a:xfrm>
            <a:prstGeom prst="roundRect">
              <a:avLst>
                <a:gd name="adj" fmla="val 49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nhaltsplatzhalter 4"/>
            <p:cNvSpPr txBox="1">
              <a:spLocks/>
            </p:cNvSpPr>
            <p:nvPr/>
          </p:nvSpPr>
          <p:spPr>
            <a:xfrm>
              <a:off x="4708385" y="3432719"/>
              <a:ext cx="834532" cy="3046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Download on the</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400" dirty="0" smtClean="0">
                  <a:latin typeface="Arial" panose="020B0604020202020204" pitchFamily="34" charset="0"/>
                  <a:cs typeface="Arial" panose="020B0604020202020204" pitchFamily="34" charset="0"/>
                </a:rPr>
                <a:t>App Store</a:t>
              </a:r>
              <a:endParaRPr lang="en-US" sz="1400" dirty="0">
                <a:latin typeface="Arial" panose="020B0604020202020204" pitchFamily="34" charset="0"/>
                <a:cs typeface="Arial" panose="020B0604020202020204" pitchFamily="34" charset="0"/>
              </a:endParaRPr>
            </a:p>
          </p:txBody>
        </p:sp>
        <p:grpSp>
          <p:nvGrpSpPr>
            <p:cNvPr id="34" name="Group 33"/>
            <p:cNvGrpSpPr/>
            <p:nvPr/>
          </p:nvGrpSpPr>
          <p:grpSpPr>
            <a:xfrm>
              <a:off x="4303068" y="3403488"/>
              <a:ext cx="296917" cy="363161"/>
              <a:chOff x="4232275" y="3240088"/>
              <a:chExt cx="1195388" cy="1462087"/>
            </a:xfrm>
            <a:solidFill>
              <a:schemeClr val="bg1"/>
            </a:solidFill>
          </p:grpSpPr>
          <p:sp>
            <p:nvSpPr>
              <p:cNvPr id="35"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7" name="Group 36"/>
          <p:cNvGrpSpPr/>
          <p:nvPr/>
        </p:nvGrpSpPr>
        <p:grpSpPr>
          <a:xfrm>
            <a:off x="1946768" y="3490406"/>
            <a:ext cx="1444132" cy="648682"/>
            <a:chOff x="5754934" y="3260727"/>
            <a:chExt cx="1444132" cy="648682"/>
          </a:xfrm>
        </p:grpSpPr>
        <p:sp>
          <p:nvSpPr>
            <p:cNvPr id="39" name="Rounded Rectangle 38"/>
            <p:cNvSpPr/>
            <p:nvPr/>
          </p:nvSpPr>
          <p:spPr>
            <a:xfrm>
              <a:off x="5754934" y="3260727"/>
              <a:ext cx="1444132" cy="648682"/>
            </a:xfrm>
            <a:prstGeom prst="roundRect">
              <a:avLst>
                <a:gd name="adj" fmla="val 4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nhaltsplatzhalter 4"/>
            <p:cNvSpPr txBox="1">
              <a:spLocks/>
            </p:cNvSpPr>
            <p:nvPr/>
          </p:nvSpPr>
          <p:spPr>
            <a:xfrm>
              <a:off x="6255951" y="3446569"/>
              <a:ext cx="834532"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Get it on</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Google Play</a:t>
              </a:r>
              <a:endParaRPr lang="en-US" sz="1200" dirty="0">
                <a:latin typeface="Arial" panose="020B0604020202020204" pitchFamily="34" charset="0"/>
                <a:cs typeface="Arial" panose="020B0604020202020204" pitchFamily="34" charset="0"/>
              </a:endParaRPr>
            </a:p>
          </p:txBody>
        </p:sp>
        <p:grpSp>
          <p:nvGrpSpPr>
            <p:cNvPr id="41" name="Group 40"/>
            <p:cNvGrpSpPr/>
            <p:nvPr/>
          </p:nvGrpSpPr>
          <p:grpSpPr>
            <a:xfrm>
              <a:off x="5882844" y="3415272"/>
              <a:ext cx="306031" cy="339592"/>
              <a:chOff x="5622925" y="3411538"/>
              <a:chExt cx="854076" cy="947737"/>
            </a:xfrm>
            <a:solidFill>
              <a:schemeClr val="bg1"/>
            </a:solidFill>
          </p:grpSpPr>
          <p:sp>
            <p:nvSpPr>
              <p:cNvPr id="42"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3" name="Group 52"/>
          <p:cNvGrpSpPr/>
          <p:nvPr/>
        </p:nvGrpSpPr>
        <p:grpSpPr>
          <a:xfrm>
            <a:off x="3508868" y="3490406"/>
            <a:ext cx="1444132" cy="648682"/>
            <a:chOff x="7318868" y="3260727"/>
            <a:chExt cx="1444132" cy="648682"/>
          </a:xfrm>
        </p:grpSpPr>
        <p:sp>
          <p:nvSpPr>
            <p:cNvPr id="54" name="Rounded Rectangle 53"/>
            <p:cNvSpPr/>
            <p:nvPr/>
          </p:nvSpPr>
          <p:spPr>
            <a:xfrm>
              <a:off x="7318868" y="3260727"/>
              <a:ext cx="1444132" cy="648682"/>
            </a:xfrm>
            <a:prstGeom prst="roundRect">
              <a:avLst>
                <a:gd name="adj" fmla="val 49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nhaltsplatzhalter 4"/>
            <p:cNvSpPr txBox="1">
              <a:spLocks/>
            </p:cNvSpPr>
            <p:nvPr/>
          </p:nvSpPr>
          <p:spPr>
            <a:xfrm>
              <a:off x="7757319" y="3453712"/>
              <a:ext cx="990600" cy="2631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800" dirty="0" smtClean="0">
                  <a:latin typeface="Arial" panose="020B0604020202020204" pitchFamily="34" charset="0"/>
                  <a:cs typeface="Arial" panose="020B0604020202020204" pitchFamily="34" charset="0"/>
                </a:rPr>
                <a:t>Get it on</a:t>
              </a:r>
              <a:r>
                <a:rPr lang="en-US" sz="1400" dirty="0" smtClean="0">
                  <a:latin typeface="Arial" panose="020B0604020202020204" pitchFamily="34" charset="0"/>
                  <a:cs typeface="Arial" panose="020B0604020202020204" pitchFamily="34" charset="0"/>
                </a:rPr>
                <a:t/>
              </a:r>
              <a:br>
                <a:rPr lang="en-US" sz="14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Windows Store</a:t>
              </a:r>
              <a:endParaRPr lang="en-US" sz="1100" dirty="0">
                <a:latin typeface="Arial" panose="020B0604020202020204" pitchFamily="34" charset="0"/>
                <a:cs typeface="Arial" panose="020B0604020202020204" pitchFamily="34" charset="0"/>
              </a:endParaRPr>
            </a:p>
          </p:txBody>
        </p:sp>
        <p:grpSp>
          <p:nvGrpSpPr>
            <p:cNvPr id="56" name="Group 55"/>
            <p:cNvGrpSpPr/>
            <p:nvPr/>
          </p:nvGrpSpPr>
          <p:grpSpPr>
            <a:xfrm>
              <a:off x="7408695" y="3427519"/>
              <a:ext cx="306014" cy="307428"/>
              <a:chOff x="6461125" y="3200400"/>
              <a:chExt cx="1374775" cy="1381126"/>
            </a:xfrm>
            <a:solidFill>
              <a:schemeClr val="bg1"/>
            </a:solidFill>
          </p:grpSpPr>
          <p:sp>
            <p:nvSpPr>
              <p:cNvPr id="57"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17852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 r="1"/>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 r="1"/>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235" r="235"/>
          <a:stretch>
            <a:fillRect/>
          </a:stretch>
        </p:blipFill>
        <p:spPr/>
      </p:pic>
      <p:pic>
        <p:nvPicPr>
          <p:cNvPr id="6" name="Picture Placeholder 5"/>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l="1" r="1"/>
          <a:stretch>
            <a:fillRect/>
          </a:stretch>
        </p:blipFill>
        <p:spPr/>
      </p:pic>
      <p:pic>
        <p:nvPicPr>
          <p:cNvPr id="7" name="Picture Placeholder 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 r="1"/>
          <a:stretch>
            <a:fillRect/>
          </a:stretch>
        </p:blipFill>
        <p:spPr/>
      </p:pic>
      <p:sp>
        <p:nvSpPr>
          <p:cNvPr id="15" name="Inhaltsplatzhalter 4"/>
          <p:cNvSpPr txBox="1">
            <a:spLocks/>
          </p:cNvSpPr>
          <p:nvPr/>
        </p:nvSpPr>
        <p:spPr>
          <a:xfrm>
            <a:off x="419100" y="895350"/>
            <a:ext cx="3390900"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6" name="Inhaltsplatzhalter 4"/>
          <p:cNvSpPr txBox="1">
            <a:spLocks/>
          </p:cNvSpPr>
          <p:nvPr/>
        </p:nvSpPr>
        <p:spPr>
          <a:xfrm>
            <a:off x="419100" y="2061291"/>
            <a:ext cx="2095500" cy="166199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200" y="3933775"/>
            <a:ext cx="1510170" cy="448907"/>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9834" y="3932179"/>
            <a:ext cx="1528536" cy="455309"/>
          </a:xfrm>
          <a:prstGeom prst="rect">
            <a:avLst/>
          </a:prstGeom>
        </p:spPr>
      </p:pic>
    </p:spTree>
    <p:extLst>
      <p:ext uri="{BB962C8B-B14F-4D97-AF65-F5344CB8AC3E}">
        <p14:creationId xmlns:p14="http://schemas.microsoft.com/office/powerpoint/2010/main" val="2581292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352800" y="1285875"/>
            <a:ext cx="2438400" cy="3591228"/>
            <a:chOff x="2789239" y="-51368"/>
            <a:chExt cx="3563936" cy="5248897"/>
          </a:xfrm>
          <a:effectLst>
            <a:reflection blurRad="6350" stA="9000" endPos="35000" dir="5400000" sy="-100000" algn="bl" rotWithShape="0"/>
          </a:effectLst>
        </p:grpSpPr>
        <p:sp>
          <p:nvSpPr>
            <p:cNvPr id="42" name="Freeform 41"/>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a:off x="4416669" y="4738689"/>
              <a:ext cx="298444" cy="298442"/>
              <a:chOff x="4416669" y="4738689"/>
              <a:chExt cx="298444" cy="298442"/>
            </a:xfrm>
          </p:grpSpPr>
          <p:sp>
            <p:nvSpPr>
              <p:cNvPr id="53" name="Freeform 52"/>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4444966" y="200025"/>
              <a:ext cx="168524" cy="92532"/>
              <a:chOff x="4444966" y="200025"/>
              <a:chExt cx="168524" cy="92532"/>
            </a:xfrm>
          </p:grpSpPr>
          <p:sp>
            <p:nvSpPr>
              <p:cNvPr id="47"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520950" y="200025"/>
                <a:ext cx="92540" cy="92532"/>
                <a:chOff x="4520950" y="200025"/>
                <a:chExt cx="92540" cy="92532"/>
              </a:xfrm>
            </p:grpSpPr>
            <p:sp>
              <p:nvSpPr>
                <p:cNvPr id="49" name="Oval 15"/>
                <p:cNvSpPr>
                  <a:spLocks noChangeArrowheads="1"/>
                </p:cNvSpPr>
                <p:nvPr/>
              </p:nvSpPr>
              <p:spPr bwMode="auto">
                <a:xfrm>
                  <a:off x="4553932" y="233003"/>
                  <a:ext cx="26577" cy="26577"/>
                </a:xfrm>
                <a:prstGeom prst="ellipse">
                  <a:avLst/>
                </a:prstGeom>
              </p:spPr>
              <p:txBody>
                <a:bodyPr vert="horz" wrap="square" lIns="91440" tIns="45720" rIns="91440" bIns="45720" numCol="1" anchor="t" anchorCtr="0" compatLnSpc="1">
                  <a:prstTxWarp prst="textNoShape">
                    <a:avLst/>
                  </a:prstTxWarp>
                </a:bodyPr>
                <a:lstStyle/>
                <a:p>
                  <a:endParaRPr lang="en-US"/>
                </a:p>
              </p:txBody>
            </p:sp>
            <p:sp>
              <p:nvSpPr>
                <p:cNvPr id="50"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a:t>The Best App Showcase</a:t>
            </a:r>
          </a:p>
        </p:txBody>
      </p:sp>
      <p:pic>
        <p:nvPicPr>
          <p:cNvPr id="3" name="Picture Placeholder 2"/>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37" b="11637"/>
          <a:stretch>
            <a:fillRect/>
          </a:stretch>
        </p:blipFill>
        <p:spPr/>
      </p:pic>
      <p:sp>
        <p:nvSpPr>
          <p:cNvPr id="138" name="Inhaltsplatzhalter 4"/>
          <p:cNvSpPr txBox="1">
            <a:spLocks/>
          </p:cNvSpPr>
          <p:nvPr/>
        </p:nvSpPr>
        <p:spPr>
          <a:xfrm>
            <a:off x="784225" y="1794458"/>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sp>
        <p:nvSpPr>
          <p:cNvPr id="139" name="Oval 138"/>
          <p:cNvSpPr/>
          <p:nvPr/>
        </p:nvSpPr>
        <p:spPr>
          <a:xfrm>
            <a:off x="2189633"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p:cNvGrpSpPr/>
          <p:nvPr/>
        </p:nvGrpSpPr>
        <p:grpSpPr>
          <a:xfrm>
            <a:off x="2345185" y="2826415"/>
            <a:ext cx="527097" cy="526262"/>
            <a:chOff x="838200" y="2346325"/>
            <a:chExt cx="1001713" cy="1000125"/>
          </a:xfrm>
          <a:solidFill>
            <a:schemeClr val="bg1"/>
          </a:solidFill>
        </p:grpSpPr>
        <p:sp>
          <p:nvSpPr>
            <p:cNvPr id="14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 name="Oval 146"/>
          <p:cNvSpPr/>
          <p:nvPr/>
        </p:nvSpPr>
        <p:spPr>
          <a:xfrm>
            <a:off x="2203842"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p:nvPr/>
        </p:nvGrpSpPr>
        <p:grpSpPr>
          <a:xfrm>
            <a:off x="2344508" y="1739223"/>
            <a:ext cx="556868" cy="553668"/>
            <a:chOff x="3505200" y="1770063"/>
            <a:chExt cx="552450" cy="549275"/>
          </a:xfrm>
          <a:solidFill>
            <a:schemeClr val="bg1"/>
          </a:solidFill>
        </p:grpSpPr>
        <p:sp>
          <p:nvSpPr>
            <p:cNvPr id="149"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1" name="Oval 150"/>
          <p:cNvSpPr/>
          <p:nvPr/>
        </p:nvSpPr>
        <p:spPr>
          <a:xfrm>
            <a:off x="2200979"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44"/>
          <p:cNvSpPr>
            <a:spLocks noEditPoints="1"/>
          </p:cNvSpPr>
          <p:nvPr/>
        </p:nvSpPr>
        <p:spPr bwMode="auto">
          <a:xfrm>
            <a:off x="2339092"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Inhaltsplatzhalter 4"/>
          <p:cNvSpPr txBox="1">
            <a:spLocks/>
          </p:cNvSpPr>
          <p:nvPr/>
        </p:nvSpPr>
        <p:spPr>
          <a:xfrm>
            <a:off x="784225" y="2867946"/>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2"/>
                </a:solidFill>
                <a:latin typeface="+mj-lt"/>
              </a:rPr>
              <a:t>TITLE GOES HERE</a:t>
            </a:r>
            <a:endParaRPr lang="en-US" sz="1200" dirty="0" smtClean="0">
              <a:solidFill>
                <a:schemeClr val="accent2"/>
              </a:solidFill>
              <a:latin typeface="+mn-lt"/>
            </a:endParaRPr>
          </a:p>
        </p:txBody>
      </p:sp>
      <p:sp>
        <p:nvSpPr>
          <p:cNvPr id="154" name="Inhaltsplatzhalter 4"/>
          <p:cNvSpPr txBox="1">
            <a:spLocks/>
          </p:cNvSpPr>
          <p:nvPr/>
        </p:nvSpPr>
        <p:spPr>
          <a:xfrm>
            <a:off x="774700" y="3941435"/>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3"/>
                </a:solidFill>
                <a:latin typeface="+mj-lt"/>
              </a:rPr>
              <a:t>TITLE GOES HERE</a:t>
            </a:r>
            <a:endParaRPr lang="en-US" sz="1200" dirty="0" smtClean="0">
              <a:solidFill>
                <a:schemeClr val="accent3"/>
              </a:solidFill>
              <a:latin typeface="+mn-lt"/>
            </a:endParaRPr>
          </a:p>
        </p:txBody>
      </p:sp>
      <p:sp>
        <p:nvSpPr>
          <p:cNvPr id="155" name="Inhaltsplatzhalter 4"/>
          <p:cNvSpPr txBox="1">
            <a:spLocks/>
          </p:cNvSpPr>
          <p:nvPr/>
        </p:nvSpPr>
        <p:spPr>
          <a:xfrm>
            <a:off x="7113081" y="1794458"/>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4"/>
                </a:solidFill>
                <a:latin typeface="+mj-lt"/>
              </a:rPr>
              <a:t>TITLE GOES HERE</a:t>
            </a:r>
            <a:endParaRPr lang="en-US" sz="1200" dirty="0" smtClean="0">
              <a:solidFill>
                <a:schemeClr val="accent4"/>
              </a:solidFill>
              <a:latin typeface="+mn-lt"/>
            </a:endParaRPr>
          </a:p>
        </p:txBody>
      </p:sp>
      <p:sp>
        <p:nvSpPr>
          <p:cNvPr id="156" name="Inhaltsplatzhalter 4"/>
          <p:cNvSpPr txBox="1">
            <a:spLocks/>
          </p:cNvSpPr>
          <p:nvPr/>
        </p:nvSpPr>
        <p:spPr>
          <a:xfrm>
            <a:off x="7113081" y="2867946"/>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5"/>
                </a:solidFill>
                <a:latin typeface="+mj-lt"/>
              </a:rPr>
              <a:t>TITLE GOES HERE</a:t>
            </a:r>
            <a:endParaRPr lang="en-US" sz="1200" dirty="0" smtClean="0">
              <a:solidFill>
                <a:schemeClr val="accent5"/>
              </a:solidFill>
              <a:latin typeface="+mn-lt"/>
            </a:endParaRPr>
          </a:p>
        </p:txBody>
      </p:sp>
      <p:sp>
        <p:nvSpPr>
          <p:cNvPr id="157" name="Inhaltsplatzhalter 4"/>
          <p:cNvSpPr txBox="1">
            <a:spLocks/>
          </p:cNvSpPr>
          <p:nvPr/>
        </p:nvSpPr>
        <p:spPr>
          <a:xfrm>
            <a:off x="7113081" y="3941435"/>
            <a:ext cx="1243519"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6"/>
                </a:solidFill>
                <a:latin typeface="+mj-lt"/>
              </a:rPr>
              <a:t>TITLE GOES HERE</a:t>
            </a:r>
            <a:endParaRPr lang="en-US" sz="1200" dirty="0" smtClean="0">
              <a:solidFill>
                <a:schemeClr val="accent6"/>
              </a:solidFill>
              <a:latin typeface="+mn-lt"/>
            </a:endParaRPr>
          </a:p>
        </p:txBody>
      </p:sp>
      <p:sp>
        <p:nvSpPr>
          <p:cNvPr id="158" name="Oval 157"/>
          <p:cNvSpPr/>
          <p:nvPr/>
        </p:nvSpPr>
        <p:spPr>
          <a:xfrm>
            <a:off x="6103467"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p:cNvGrpSpPr/>
          <p:nvPr/>
        </p:nvGrpSpPr>
        <p:grpSpPr>
          <a:xfrm>
            <a:off x="6351321" y="1709139"/>
            <a:ext cx="342492" cy="613836"/>
            <a:chOff x="4405313" y="2274888"/>
            <a:chExt cx="328613" cy="588962"/>
          </a:xfrm>
          <a:solidFill>
            <a:schemeClr val="bg1"/>
          </a:solidFill>
        </p:grpSpPr>
        <p:sp>
          <p:nvSpPr>
            <p:cNvPr id="160"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2" name="Oval 161"/>
          <p:cNvSpPr/>
          <p:nvPr/>
        </p:nvSpPr>
        <p:spPr>
          <a:xfrm>
            <a:off x="6089258"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p:cNvGrpSpPr/>
          <p:nvPr/>
        </p:nvGrpSpPr>
        <p:grpSpPr>
          <a:xfrm>
            <a:off x="6187412" y="2768600"/>
            <a:ext cx="641892" cy="641892"/>
            <a:chOff x="4660900" y="1728788"/>
            <a:chExt cx="609600" cy="609600"/>
          </a:xfrm>
          <a:solidFill>
            <a:schemeClr val="bg1"/>
          </a:solidFill>
        </p:grpSpPr>
        <p:sp>
          <p:nvSpPr>
            <p:cNvPr id="164"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6" name="Oval 165"/>
          <p:cNvSpPr/>
          <p:nvPr/>
        </p:nvSpPr>
        <p:spPr>
          <a:xfrm>
            <a:off x="6100604"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p:cNvGrpSpPr/>
          <p:nvPr/>
        </p:nvGrpSpPr>
        <p:grpSpPr>
          <a:xfrm>
            <a:off x="6253868" y="3878686"/>
            <a:ext cx="531672" cy="568696"/>
            <a:chOff x="6456363" y="1760538"/>
            <a:chExt cx="569913" cy="609600"/>
          </a:xfrm>
          <a:solidFill>
            <a:schemeClr val="bg1"/>
          </a:solidFill>
        </p:grpSpPr>
        <p:sp>
          <p:nvSpPr>
            <p:cNvPr id="168"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1261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p:cTn id="7" dur="500" fill="hold"/>
                                        <p:tgtEl>
                                          <p:spTgt spid="147"/>
                                        </p:tgtEl>
                                        <p:attrNameLst>
                                          <p:attrName>ppt_w</p:attrName>
                                        </p:attrNameLst>
                                      </p:cBhvr>
                                      <p:tavLst>
                                        <p:tav tm="0">
                                          <p:val>
                                            <p:fltVal val="0"/>
                                          </p:val>
                                        </p:tav>
                                        <p:tav tm="100000">
                                          <p:val>
                                            <p:strVal val="#ppt_w"/>
                                          </p:val>
                                        </p:tav>
                                      </p:tavLst>
                                    </p:anim>
                                    <p:anim calcmode="lin" valueType="num">
                                      <p:cBhvr>
                                        <p:cTn id="8" dur="500" fill="hold"/>
                                        <p:tgtEl>
                                          <p:spTgt spid="147"/>
                                        </p:tgtEl>
                                        <p:attrNameLst>
                                          <p:attrName>ppt_h</p:attrName>
                                        </p:attrNameLst>
                                      </p:cBhvr>
                                      <p:tavLst>
                                        <p:tav tm="0">
                                          <p:val>
                                            <p:fltVal val="0"/>
                                          </p:val>
                                        </p:tav>
                                        <p:tav tm="100000">
                                          <p:val>
                                            <p:strVal val="#ppt_h"/>
                                          </p:val>
                                        </p:tav>
                                      </p:tavLst>
                                    </p:anim>
                                    <p:animEffect transition="in" filter="fade">
                                      <p:cBhvr>
                                        <p:cTn id="9" dur="500"/>
                                        <p:tgtEl>
                                          <p:spTgt spid="14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8"/>
                                        </p:tgtEl>
                                        <p:attrNameLst>
                                          <p:attrName>style.visibility</p:attrName>
                                        </p:attrNameLst>
                                      </p:cBhvr>
                                      <p:to>
                                        <p:strVal val="visible"/>
                                      </p:to>
                                    </p:set>
                                    <p:anim calcmode="lin" valueType="num">
                                      <p:cBhvr>
                                        <p:cTn id="13" dur="500" fill="hold"/>
                                        <p:tgtEl>
                                          <p:spTgt spid="148"/>
                                        </p:tgtEl>
                                        <p:attrNameLst>
                                          <p:attrName>ppt_w</p:attrName>
                                        </p:attrNameLst>
                                      </p:cBhvr>
                                      <p:tavLst>
                                        <p:tav tm="0">
                                          <p:val>
                                            <p:fltVal val="0"/>
                                          </p:val>
                                        </p:tav>
                                        <p:tav tm="100000">
                                          <p:val>
                                            <p:strVal val="#ppt_w"/>
                                          </p:val>
                                        </p:tav>
                                      </p:tavLst>
                                    </p:anim>
                                    <p:anim calcmode="lin" valueType="num">
                                      <p:cBhvr>
                                        <p:cTn id="14" dur="500" fill="hold"/>
                                        <p:tgtEl>
                                          <p:spTgt spid="148"/>
                                        </p:tgtEl>
                                        <p:attrNameLst>
                                          <p:attrName>ppt_h</p:attrName>
                                        </p:attrNameLst>
                                      </p:cBhvr>
                                      <p:tavLst>
                                        <p:tav tm="0">
                                          <p:val>
                                            <p:fltVal val="0"/>
                                          </p:val>
                                        </p:tav>
                                        <p:tav tm="100000">
                                          <p:val>
                                            <p:strVal val="#ppt_h"/>
                                          </p:val>
                                        </p:tav>
                                      </p:tavLst>
                                    </p:anim>
                                    <p:animEffect transition="in" filter="fade">
                                      <p:cBhvr>
                                        <p:cTn id="15" dur="500"/>
                                        <p:tgtEl>
                                          <p:spTgt spid="148"/>
                                        </p:tgtEl>
                                      </p:cBhvr>
                                    </p:animEffect>
                                  </p:childTnLst>
                                </p:cTn>
                              </p:par>
                              <p:par>
                                <p:cTn id="16" presetID="2" presetClass="entr" presetSubtype="8" accel="20000" decel="80000" fill="hold" grpId="0" nodeType="withEffect">
                                  <p:stCondLst>
                                    <p:cond delay="0"/>
                                  </p:stCondLst>
                                  <p:childTnLst>
                                    <p:set>
                                      <p:cBhvr>
                                        <p:cTn id="17" dur="1" fill="hold">
                                          <p:stCondLst>
                                            <p:cond delay="0"/>
                                          </p:stCondLst>
                                        </p:cTn>
                                        <p:tgtEl>
                                          <p:spTgt spid="138"/>
                                        </p:tgtEl>
                                        <p:attrNameLst>
                                          <p:attrName>style.visibility</p:attrName>
                                        </p:attrNameLst>
                                      </p:cBhvr>
                                      <p:to>
                                        <p:strVal val="visible"/>
                                      </p:to>
                                    </p:set>
                                    <p:anim calcmode="lin" valueType="num">
                                      <p:cBhvr additive="base">
                                        <p:cTn id="18" dur="500" fill="hold"/>
                                        <p:tgtEl>
                                          <p:spTgt spid="138"/>
                                        </p:tgtEl>
                                        <p:attrNameLst>
                                          <p:attrName>ppt_x</p:attrName>
                                        </p:attrNameLst>
                                      </p:cBhvr>
                                      <p:tavLst>
                                        <p:tav tm="0">
                                          <p:val>
                                            <p:strVal val="0-#ppt_w/2"/>
                                          </p:val>
                                        </p:tav>
                                        <p:tav tm="100000">
                                          <p:val>
                                            <p:strVal val="#ppt_x"/>
                                          </p:val>
                                        </p:tav>
                                      </p:tavLst>
                                    </p:anim>
                                    <p:anim calcmode="lin" valueType="num">
                                      <p:cBhvr additive="base">
                                        <p:cTn id="19" dur="500" fill="hold"/>
                                        <p:tgtEl>
                                          <p:spTgt spid="138"/>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p:cTn id="23" dur="500" fill="hold"/>
                                        <p:tgtEl>
                                          <p:spTgt spid="139"/>
                                        </p:tgtEl>
                                        <p:attrNameLst>
                                          <p:attrName>ppt_w</p:attrName>
                                        </p:attrNameLst>
                                      </p:cBhvr>
                                      <p:tavLst>
                                        <p:tav tm="0">
                                          <p:val>
                                            <p:fltVal val="0"/>
                                          </p:val>
                                        </p:tav>
                                        <p:tav tm="100000">
                                          <p:val>
                                            <p:strVal val="#ppt_w"/>
                                          </p:val>
                                        </p:tav>
                                      </p:tavLst>
                                    </p:anim>
                                    <p:anim calcmode="lin" valueType="num">
                                      <p:cBhvr>
                                        <p:cTn id="24" dur="500" fill="hold"/>
                                        <p:tgtEl>
                                          <p:spTgt spid="139"/>
                                        </p:tgtEl>
                                        <p:attrNameLst>
                                          <p:attrName>ppt_h</p:attrName>
                                        </p:attrNameLst>
                                      </p:cBhvr>
                                      <p:tavLst>
                                        <p:tav tm="0">
                                          <p:val>
                                            <p:fltVal val="0"/>
                                          </p:val>
                                        </p:tav>
                                        <p:tav tm="100000">
                                          <p:val>
                                            <p:strVal val="#ppt_h"/>
                                          </p:val>
                                        </p:tav>
                                      </p:tavLst>
                                    </p:anim>
                                    <p:animEffect transition="in" filter="fade">
                                      <p:cBhvr>
                                        <p:cTn id="25" dur="500"/>
                                        <p:tgtEl>
                                          <p:spTgt spid="139"/>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140"/>
                                        </p:tgtEl>
                                        <p:attrNameLst>
                                          <p:attrName>style.visibility</p:attrName>
                                        </p:attrNameLst>
                                      </p:cBhvr>
                                      <p:to>
                                        <p:strVal val="visible"/>
                                      </p:to>
                                    </p:set>
                                    <p:anim calcmode="lin" valueType="num">
                                      <p:cBhvr>
                                        <p:cTn id="29" dur="500" fill="hold"/>
                                        <p:tgtEl>
                                          <p:spTgt spid="140"/>
                                        </p:tgtEl>
                                        <p:attrNameLst>
                                          <p:attrName>ppt_w</p:attrName>
                                        </p:attrNameLst>
                                      </p:cBhvr>
                                      <p:tavLst>
                                        <p:tav tm="0">
                                          <p:val>
                                            <p:fltVal val="0"/>
                                          </p:val>
                                        </p:tav>
                                        <p:tav tm="100000">
                                          <p:val>
                                            <p:strVal val="#ppt_w"/>
                                          </p:val>
                                        </p:tav>
                                      </p:tavLst>
                                    </p:anim>
                                    <p:anim calcmode="lin" valueType="num">
                                      <p:cBhvr>
                                        <p:cTn id="30" dur="500" fill="hold"/>
                                        <p:tgtEl>
                                          <p:spTgt spid="140"/>
                                        </p:tgtEl>
                                        <p:attrNameLst>
                                          <p:attrName>ppt_h</p:attrName>
                                        </p:attrNameLst>
                                      </p:cBhvr>
                                      <p:tavLst>
                                        <p:tav tm="0">
                                          <p:val>
                                            <p:fltVal val="0"/>
                                          </p:val>
                                        </p:tav>
                                        <p:tav tm="100000">
                                          <p:val>
                                            <p:strVal val="#ppt_h"/>
                                          </p:val>
                                        </p:tav>
                                      </p:tavLst>
                                    </p:anim>
                                    <p:animEffect transition="in" filter="fade">
                                      <p:cBhvr>
                                        <p:cTn id="31" dur="500"/>
                                        <p:tgtEl>
                                          <p:spTgt spid="140"/>
                                        </p:tgtEl>
                                      </p:cBhvr>
                                    </p:animEffect>
                                  </p:childTnLst>
                                </p:cTn>
                              </p:par>
                              <p:par>
                                <p:cTn id="32" presetID="2" presetClass="entr" presetSubtype="8" accel="20000" decel="8000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 calcmode="lin" valueType="num">
                                      <p:cBhvr additive="base">
                                        <p:cTn id="34" dur="500" fill="hold"/>
                                        <p:tgtEl>
                                          <p:spTgt spid="153"/>
                                        </p:tgtEl>
                                        <p:attrNameLst>
                                          <p:attrName>ppt_x</p:attrName>
                                        </p:attrNameLst>
                                      </p:cBhvr>
                                      <p:tavLst>
                                        <p:tav tm="0">
                                          <p:val>
                                            <p:strVal val="0-#ppt_w/2"/>
                                          </p:val>
                                        </p:tav>
                                        <p:tav tm="100000">
                                          <p:val>
                                            <p:strVal val="#ppt_x"/>
                                          </p:val>
                                        </p:tav>
                                      </p:tavLst>
                                    </p:anim>
                                    <p:anim calcmode="lin" valueType="num">
                                      <p:cBhvr additive="base">
                                        <p:cTn id="35" dur="500" fill="hold"/>
                                        <p:tgtEl>
                                          <p:spTgt spid="153"/>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51"/>
                                        </p:tgtEl>
                                        <p:attrNameLst>
                                          <p:attrName>style.visibility</p:attrName>
                                        </p:attrNameLst>
                                      </p:cBhvr>
                                      <p:to>
                                        <p:strVal val="visible"/>
                                      </p:to>
                                    </p:set>
                                    <p:anim calcmode="lin" valueType="num">
                                      <p:cBhvr>
                                        <p:cTn id="39" dur="500" fill="hold"/>
                                        <p:tgtEl>
                                          <p:spTgt spid="151"/>
                                        </p:tgtEl>
                                        <p:attrNameLst>
                                          <p:attrName>ppt_w</p:attrName>
                                        </p:attrNameLst>
                                      </p:cBhvr>
                                      <p:tavLst>
                                        <p:tav tm="0">
                                          <p:val>
                                            <p:fltVal val="0"/>
                                          </p:val>
                                        </p:tav>
                                        <p:tav tm="100000">
                                          <p:val>
                                            <p:strVal val="#ppt_w"/>
                                          </p:val>
                                        </p:tav>
                                      </p:tavLst>
                                    </p:anim>
                                    <p:anim calcmode="lin" valueType="num">
                                      <p:cBhvr>
                                        <p:cTn id="40" dur="500" fill="hold"/>
                                        <p:tgtEl>
                                          <p:spTgt spid="151"/>
                                        </p:tgtEl>
                                        <p:attrNameLst>
                                          <p:attrName>ppt_h</p:attrName>
                                        </p:attrNameLst>
                                      </p:cBhvr>
                                      <p:tavLst>
                                        <p:tav tm="0">
                                          <p:val>
                                            <p:fltVal val="0"/>
                                          </p:val>
                                        </p:tav>
                                        <p:tav tm="100000">
                                          <p:val>
                                            <p:strVal val="#ppt_h"/>
                                          </p:val>
                                        </p:tav>
                                      </p:tavLst>
                                    </p:anim>
                                    <p:animEffect transition="in" filter="fade">
                                      <p:cBhvr>
                                        <p:cTn id="41" dur="500"/>
                                        <p:tgtEl>
                                          <p:spTgt spid="151"/>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52"/>
                                        </p:tgtEl>
                                        <p:attrNameLst>
                                          <p:attrName>style.visibility</p:attrName>
                                        </p:attrNameLst>
                                      </p:cBhvr>
                                      <p:to>
                                        <p:strVal val="visible"/>
                                      </p:to>
                                    </p:set>
                                    <p:anim calcmode="lin" valueType="num">
                                      <p:cBhvr>
                                        <p:cTn id="45" dur="500" fill="hold"/>
                                        <p:tgtEl>
                                          <p:spTgt spid="152"/>
                                        </p:tgtEl>
                                        <p:attrNameLst>
                                          <p:attrName>ppt_w</p:attrName>
                                        </p:attrNameLst>
                                      </p:cBhvr>
                                      <p:tavLst>
                                        <p:tav tm="0">
                                          <p:val>
                                            <p:fltVal val="0"/>
                                          </p:val>
                                        </p:tav>
                                        <p:tav tm="100000">
                                          <p:val>
                                            <p:strVal val="#ppt_w"/>
                                          </p:val>
                                        </p:tav>
                                      </p:tavLst>
                                    </p:anim>
                                    <p:anim calcmode="lin" valueType="num">
                                      <p:cBhvr>
                                        <p:cTn id="46" dur="500" fill="hold"/>
                                        <p:tgtEl>
                                          <p:spTgt spid="152"/>
                                        </p:tgtEl>
                                        <p:attrNameLst>
                                          <p:attrName>ppt_h</p:attrName>
                                        </p:attrNameLst>
                                      </p:cBhvr>
                                      <p:tavLst>
                                        <p:tav tm="0">
                                          <p:val>
                                            <p:fltVal val="0"/>
                                          </p:val>
                                        </p:tav>
                                        <p:tav tm="100000">
                                          <p:val>
                                            <p:strVal val="#ppt_h"/>
                                          </p:val>
                                        </p:tav>
                                      </p:tavLst>
                                    </p:anim>
                                    <p:animEffect transition="in" filter="fade">
                                      <p:cBhvr>
                                        <p:cTn id="47" dur="500"/>
                                        <p:tgtEl>
                                          <p:spTgt spid="152"/>
                                        </p:tgtEl>
                                      </p:cBhvr>
                                    </p:animEffect>
                                  </p:childTnLst>
                                </p:cTn>
                              </p:par>
                              <p:par>
                                <p:cTn id="48" presetID="2" presetClass="entr" presetSubtype="8" accel="20000" decel="80000"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 calcmode="lin" valueType="num">
                                      <p:cBhvr additive="base">
                                        <p:cTn id="50" dur="500" fill="hold"/>
                                        <p:tgtEl>
                                          <p:spTgt spid="154"/>
                                        </p:tgtEl>
                                        <p:attrNameLst>
                                          <p:attrName>ppt_x</p:attrName>
                                        </p:attrNameLst>
                                      </p:cBhvr>
                                      <p:tavLst>
                                        <p:tav tm="0">
                                          <p:val>
                                            <p:strVal val="0-#ppt_w/2"/>
                                          </p:val>
                                        </p:tav>
                                        <p:tav tm="100000">
                                          <p:val>
                                            <p:strVal val="#ppt_x"/>
                                          </p:val>
                                        </p:tav>
                                      </p:tavLst>
                                    </p:anim>
                                    <p:anim calcmode="lin" valueType="num">
                                      <p:cBhvr additive="base">
                                        <p:cTn id="51" dur="500" fill="hold"/>
                                        <p:tgtEl>
                                          <p:spTgt spid="154"/>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58"/>
                                        </p:tgtEl>
                                        <p:attrNameLst>
                                          <p:attrName>style.visibility</p:attrName>
                                        </p:attrNameLst>
                                      </p:cBhvr>
                                      <p:to>
                                        <p:strVal val="visible"/>
                                      </p:to>
                                    </p:set>
                                    <p:anim calcmode="lin" valueType="num">
                                      <p:cBhvr>
                                        <p:cTn id="55" dur="500" fill="hold"/>
                                        <p:tgtEl>
                                          <p:spTgt spid="158"/>
                                        </p:tgtEl>
                                        <p:attrNameLst>
                                          <p:attrName>ppt_w</p:attrName>
                                        </p:attrNameLst>
                                      </p:cBhvr>
                                      <p:tavLst>
                                        <p:tav tm="0">
                                          <p:val>
                                            <p:fltVal val="0"/>
                                          </p:val>
                                        </p:tav>
                                        <p:tav tm="100000">
                                          <p:val>
                                            <p:strVal val="#ppt_w"/>
                                          </p:val>
                                        </p:tav>
                                      </p:tavLst>
                                    </p:anim>
                                    <p:anim calcmode="lin" valueType="num">
                                      <p:cBhvr>
                                        <p:cTn id="56" dur="500" fill="hold"/>
                                        <p:tgtEl>
                                          <p:spTgt spid="158"/>
                                        </p:tgtEl>
                                        <p:attrNameLst>
                                          <p:attrName>ppt_h</p:attrName>
                                        </p:attrNameLst>
                                      </p:cBhvr>
                                      <p:tavLst>
                                        <p:tav tm="0">
                                          <p:val>
                                            <p:fltVal val="0"/>
                                          </p:val>
                                        </p:tav>
                                        <p:tav tm="100000">
                                          <p:val>
                                            <p:strVal val="#ppt_h"/>
                                          </p:val>
                                        </p:tav>
                                      </p:tavLst>
                                    </p:anim>
                                    <p:animEffect transition="in" filter="fade">
                                      <p:cBhvr>
                                        <p:cTn id="57" dur="500"/>
                                        <p:tgtEl>
                                          <p:spTgt spid="158"/>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159"/>
                                        </p:tgtEl>
                                        <p:attrNameLst>
                                          <p:attrName>style.visibility</p:attrName>
                                        </p:attrNameLst>
                                      </p:cBhvr>
                                      <p:to>
                                        <p:strVal val="visible"/>
                                      </p:to>
                                    </p:set>
                                    <p:anim calcmode="lin" valueType="num">
                                      <p:cBhvr>
                                        <p:cTn id="61" dur="500" fill="hold"/>
                                        <p:tgtEl>
                                          <p:spTgt spid="159"/>
                                        </p:tgtEl>
                                        <p:attrNameLst>
                                          <p:attrName>ppt_w</p:attrName>
                                        </p:attrNameLst>
                                      </p:cBhvr>
                                      <p:tavLst>
                                        <p:tav tm="0">
                                          <p:val>
                                            <p:fltVal val="0"/>
                                          </p:val>
                                        </p:tav>
                                        <p:tav tm="100000">
                                          <p:val>
                                            <p:strVal val="#ppt_w"/>
                                          </p:val>
                                        </p:tav>
                                      </p:tavLst>
                                    </p:anim>
                                    <p:anim calcmode="lin" valueType="num">
                                      <p:cBhvr>
                                        <p:cTn id="62" dur="500" fill="hold"/>
                                        <p:tgtEl>
                                          <p:spTgt spid="159"/>
                                        </p:tgtEl>
                                        <p:attrNameLst>
                                          <p:attrName>ppt_h</p:attrName>
                                        </p:attrNameLst>
                                      </p:cBhvr>
                                      <p:tavLst>
                                        <p:tav tm="0">
                                          <p:val>
                                            <p:fltVal val="0"/>
                                          </p:val>
                                        </p:tav>
                                        <p:tav tm="100000">
                                          <p:val>
                                            <p:strVal val="#ppt_h"/>
                                          </p:val>
                                        </p:tav>
                                      </p:tavLst>
                                    </p:anim>
                                    <p:animEffect transition="in" filter="fade">
                                      <p:cBhvr>
                                        <p:cTn id="63" dur="500"/>
                                        <p:tgtEl>
                                          <p:spTgt spid="159"/>
                                        </p:tgtEl>
                                      </p:cBhvr>
                                    </p:animEffect>
                                  </p:childTnLst>
                                </p:cTn>
                              </p:par>
                              <p:par>
                                <p:cTn id="64" presetID="2" presetClass="entr" presetSubtype="2" accel="20000" decel="80000" fill="hold" grpId="0" nodeType="withEffect">
                                  <p:stCondLst>
                                    <p:cond delay="0"/>
                                  </p:stCondLst>
                                  <p:childTnLst>
                                    <p:set>
                                      <p:cBhvr>
                                        <p:cTn id="65" dur="1" fill="hold">
                                          <p:stCondLst>
                                            <p:cond delay="0"/>
                                          </p:stCondLst>
                                        </p:cTn>
                                        <p:tgtEl>
                                          <p:spTgt spid="155"/>
                                        </p:tgtEl>
                                        <p:attrNameLst>
                                          <p:attrName>style.visibility</p:attrName>
                                        </p:attrNameLst>
                                      </p:cBhvr>
                                      <p:to>
                                        <p:strVal val="visible"/>
                                      </p:to>
                                    </p:set>
                                    <p:anim calcmode="lin" valueType="num">
                                      <p:cBhvr additive="base">
                                        <p:cTn id="66" dur="500" fill="hold"/>
                                        <p:tgtEl>
                                          <p:spTgt spid="155"/>
                                        </p:tgtEl>
                                        <p:attrNameLst>
                                          <p:attrName>ppt_x</p:attrName>
                                        </p:attrNameLst>
                                      </p:cBhvr>
                                      <p:tavLst>
                                        <p:tav tm="0">
                                          <p:val>
                                            <p:strVal val="1+#ppt_w/2"/>
                                          </p:val>
                                        </p:tav>
                                        <p:tav tm="100000">
                                          <p:val>
                                            <p:strVal val="#ppt_x"/>
                                          </p:val>
                                        </p:tav>
                                      </p:tavLst>
                                    </p:anim>
                                    <p:anim calcmode="lin" valueType="num">
                                      <p:cBhvr additive="base">
                                        <p:cTn id="67" dur="500" fill="hold"/>
                                        <p:tgtEl>
                                          <p:spTgt spid="155"/>
                                        </p:tgtEl>
                                        <p:attrNameLst>
                                          <p:attrName>ppt_y</p:attrName>
                                        </p:attrNameLst>
                                      </p:cBhvr>
                                      <p:tavLst>
                                        <p:tav tm="0">
                                          <p:val>
                                            <p:strVal val="#ppt_y"/>
                                          </p:val>
                                        </p:tav>
                                        <p:tav tm="100000">
                                          <p:val>
                                            <p:strVal val="#ppt_y"/>
                                          </p:val>
                                        </p:tav>
                                      </p:tavLst>
                                    </p:anim>
                                  </p:childTnLst>
                                </p:cTn>
                              </p:par>
                            </p:childTnLst>
                          </p:cTn>
                        </p:par>
                        <p:par>
                          <p:cTn id="68" fill="hold">
                            <p:stCondLst>
                              <p:cond delay="4000"/>
                            </p:stCondLst>
                            <p:childTnLst>
                              <p:par>
                                <p:cTn id="69" presetID="53" presetClass="entr" presetSubtype="16"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 calcmode="lin" valueType="num">
                                      <p:cBhvr>
                                        <p:cTn id="71" dur="500" fill="hold"/>
                                        <p:tgtEl>
                                          <p:spTgt spid="162"/>
                                        </p:tgtEl>
                                        <p:attrNameLst>
                                          <p:attrName>ppt_w</p:attrName>
                                        </p:attrNameLst>
                                      </p:cBhvr>
                                      <p:tavLst>
                                        <p:tav tm="0">
                                          <p:val>
                                            <p:fltVal val="0"/>
                                          </p:val>
                                        </p:tav>
                                        <p:tav tm="100000">
                                          <p:val>
                                            <p:strVal val="#ppt_w"/>
                                          </p:val>
                                        </p:tav>
                                      </p:tavLst>
                                    </p:anim>
                                    <p:anim calcmode="lin" valueType="num">
                                      <p:cBhvr>
                                        <p:cTn id="72" dur="500" fill="hold"/>
                                        <p:tgtEl>
                                          <p:spTgt spid="162"/>
                                        </p:tgtEl>
                                        <p:attrNameLst>
                                          <p:attrName>ppt_h</p:attrName>
                                        </p:attrNameLst>
                                      </p:cBhvr>
                                      <p:tavLst>
                                        <p:tav tm="0">
                                          <p:val>
                                            <p:fltVal val="0"/>
                                          </p:val>
                                        </p:tav>
                                        <p:tav tm="100000">
                                          <p:val>
                                            <p:strVal val="#ppt_h"/>
                                          </p:val>
                                        </p:tav>
                                      </p:tavLst>
                                    </p:anim>
                                    <p:animEffect transition="in" filter="fade">
                                      <p:cBhvr>
                                        <p:cTn id="73" dur="500"/>
                                        <p:tgtEl>
                                          <p:spTgt spid="162"/>
                                        </p:tgtEl>
                                      </p:cBhvr>
                                    </p:animEffect>
                                  </p:childTnLst>
                                </p:cTn>
                              </p:par>
                            </p:childTnLst>
                          </p:cTn>
                        </p:par>
                        <p:par>
                          <p:cTn id="74" fill="hold">
                            <p:stCondLst>
                              <p:cond delay="4500"/>
                            </p:stCondLst>
                            <p:childTnLst>
                              <p:par>
                                <p:cTn id="75" presetID="53" presetClass="entr" presetSubtype="16" fill="hold" nodeType="afterEffect">
                                  <p:stCondLst>
                                    <p:cond delay="0"/>
                                  </p:stCondLst>
                                  <p:childTnLst>
                                    <p:set>
                                      <p:cBhvr>
                                        <p:cTn id="76" dur="1" fill="hold">
                                          <p:stCondLst>
                                            <p:cond delay="0"/>
                                          </p:stCondLst>
                                        </p:cTn>
                                        <p:tgtEl>
                                          <p:spTgt spid="163"/>
                                        </p:tgtEl>
                                        <p:attrNameLst>
                                          <p:attrName>style.visibility</p:attrName>
                                        </p:attrNameLst>
                                      </p:cBhvr>
                                      <p:to>
                                        <p:strVal val="visible"/>
                                      </p:to>
                                    </p:set>
                                    <p:anim calcmode="lin" valueType="num">
                                      <p:cBhvr>
                                        <p:cTn id="77" dur="500" fill="hold"/>
                                        <p:tgtEl>
                                          <p:spTgt spid="163"/>
                                        </p:tgtEl>
                                        <p:attrNameLst>
                                          <p:attrName>ppt_w</p:attrName>
                                        </p:attrNameLst>
                                      </p:cBhvr>
                                      <p:tavLst>
                                        <p:tav tm="0">
                                          <p:val>
                                            <p:fltVal val="0"/>
                                          </p:val>
                                        </p:tav>
                                        <p:tav tm="100000">
                                          <p:val>
                                            <p:strVal val="#ppt_w"/>
                                          </p:val>
                                        </p:tav>
                                      </p:tavLst>
                                    </p:anim>
                                    <p:anim calcmode="lin" valueType="num">
                                      <p:cBhvr>
                                        <p:cTn id="78" dur="500" fill="hold"/>
                                        <p:tgtEl>
                                          <p:spTgt spid="163"/>
                                        </p:tgtEl>
                                        <p:attrNameLst>
                                          <p:attrName>ppt_h</p:attrName>
                                        </p:attrNameLst>
                                      </p:cBhvr>
                                      <p:tavLst>
                                        <p:tav tm="0">
                                          <p:val>
                                            <p:fltVal val="0"/>
                                          </p:val>
                                        </p:tav>
                                        <p:tav tm="100000">
                                          <p:val>
                                            <p:strVal val="#ppt_h"/>
                                          </p:val>
                                        </p:tav>
                                      </p:tavLst>
                                    </p:anim>
                                    <p:animEffect transition="in" filter="fade">
                                      <p:cBhvr>
                                        <p:cTn id="79" dur="500"/>
                                        <p:tgtEl>
                                          <p:spTgt spid="163"/>
                                        </p:tgtEl>
                                      </p:cBhvr>
                                    </p:animEffect>
                                  </p:childTnLst>
                                </p:cTn>
                              </p:par>
                              <p:par>
                                <p:cTn id="80" presetID="2" presetClass="entr" presetSubtype="2" accel="20000" decel="80000" fill="hold" grpId="0" nodeType="withEffect">
                                  <p:stCondLst>
                                    <p:cond delay="0"/>
                                  </p:stCondLst>
                                  <p:childTnLst>
                                    <p:set>
                                      <p:cBhvr>
                                        <p:cTn id="81" dur="1" fill="hold">
                                          <p:stCondLst>
                                            <p:cond delay="0"/>
                                          </p:stCondLst>
                                        </p:cTn>
                                        <p:tgtEl>
                                          <p:spTgt spid="156"/>
                                        </p:tgtEl>
                                        <p:attrNameLst>
                                          <p:attrName>style.visibility</p:attrName>
                                        </p:attrNameLst>
                                      </p:cBhvr>
                                      <p:to>
                                        <p:strVal val="visible"/>
                                      </p:to>
                                    </p:set>
                                    <p:anim calcmode="lin" valueType="num">
                                      <p:cBhvr additive="base">
                                        <p:cTn id="82" dur="500" fill="hold"/>
                                        <p:tgtEl>
                                          <p:spTgt spid="156"/>
                                        </p:tgtEl>
                                        <p:attrNameLst>
                                          <p:attrName>ppt_x</p:attrName>
                                        </p:attrNameLst>
                                      </p:cBhvr>
                                      <p:tavLst>
                                        <p:tav tm="0">
                                          <p:val>
                                            <p:strVal val="1+#ppt_w/2"/>
                                          </p:val>
                                        </p:tav>
                                        <p:tav tm="100000">
                                          <p:val>
                                            <p:strVal val="#ppt_x"/>
                                          </p:val>
                                        </p:tav>
                                      </p:tavLst>
                                    </p:anim>
                                    <p:anim calcmode="lin" valueType="num">
                                      <p:cBhvr additive="base">
                                        <p:cTn id="83" dur="500" fill="hold"/>
                                        <p:tgtEl>
                                          <p:spTgt spid="156"/>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 calcmode="lin" valueType="num">
                                      <p:cBhvr>
                                        <p:cTn id="87" dur="500" fill="hold"/>
                                        <p:tgtEl>
                                          <p:spTgt spid="166"/>
                                        </p:tgtEl>
                                        <p:attrNameLst>
                                          <p:attrName>ppt_w</p:attrName>
                                        </p:attrNameLst>
                                      </p:cBhvr>
                                      <p:tavLst>
                                        <p:tav tm="0">
                                          <p:val>
                                            <p:fltVal val="0"/>
                                          </p:val>
                                        </p:tav>
                                        <p:tav tm="100000">
                                          <p:val>
                                            <p:strVal val="#ppt_w"/>
                                          </p:val>
                                        </p:tav>
                                      </p:tavLst>
                                    </p:anim>
                                    <p:anim calcmode="lin" valueType="num">
                                      <p:cBhvr>
                                        <p:cTn id="88" dur="500" fill="hold"/>
                                        <p:tgtEl>
                                          <p:spTgt spid="166"/>
                                        </p:tgtEl>
                                        <p:attrNameLst>
                                          <p:attrName>ppt_h</p:attrName>
                                        </p:attrNameLst>
                                      </p:cBhvr>
                                      <p:tavLst>
                                        <p:tav tm="0">
                                          <p:val>
                                            <p:fltVal val="0"/>
                                          </p:val>
                                        </p:tav>
                                        <p:tav tm="100000">
                                          <p:val>
                                            <p:strVal val="#ppt_h"/>
                                          </p:val>
                                        </p:tav>
                                      </p:tavLst>
                                    </p:anim>
                                    <p:animEffect transition="in" filter="fade">
                                      <p:cBhvr>
                                        <p:cTn id="89" dur="500"/>
                                        <p:tgtEl>
                                          <p:spTgt spid="166"/>
                                        </p:tgtEl>
                                      </p:cBhvr>
                                    </p:animEffect>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67"/>
                                        </p:tgtEl>
                                        <p:attrNameLst>
                                          <p:attrName>style.visibility</p:attrName>
                                        </p:attrNameLst>
                                      </p:cBhvr>
                                      <p:to>
                                        <p:strVal val="visible"/>
                                      </p:to>
                                    </p:set>
                                    <p:anim calcmode="lin" valueType="num">
                                      <p:cBhvr>
                                        <p:cTn id="93" dur="500" fill="hold"/>
                                        <p:tgtEl>
                                          <p:spTgt spid="167"/>
                                        </p:tgtEl>
                                        <p:attrNameLst>
                                          <p:attrName>ppt_w</p:attrName>
                                        </p:attrNameLst>
                                      </p:cBhvr>
                                      <p:tavLst>
                                        <p:tav tm="0">
                                          <p:val>
                                            <p:fltVal val="0"/>
                                          </p:val>
                                        </p:tav>
                                        <p:tav tm="100000">
                                          <p:val>
                                            <p:strVal val="#ppt_w"/>
                                          </p:val>
                                        </p:tav>
                                      </p:tavLst>
                                    </p:anim>
                                    <p:anim calcmode="lin" valueType="num">
                                      <p:cBhvr>
                                        <p:cTn id="94" dur="500" fill="hold"/>
                                        <p:tgtEl>
                                          <p:spTgt spid="167"/>
                                        </p:tgtEl>
                                        <p:attrNameLst>
                                          <p:attrName>ppt_h</p:attrName>
                                        </p:attrNameLst>
                                      </p:cBhvr>
                                      <p:tavLst>
                                        <p:tav tm="0">
                                          <p:val>
                                            <p:fltVal val="0"/>
                                          </p:val>
                                        </p:tav>
                                        <p:tav tm="100000">
                                          <p:val>
                                            <p:strVal val="#ppt_h"/>
                                          </p:val>
                                        </p:tav>
                                      </p:tavLst>
                                    </p:anim>
                                    <p:animEffect transition="in" filter="fade">
                                      <p:cBhvr>
                                        <p:cTn id="95" dur="500"/>
                                        <p:tgtEl>
                                          <p:spTgt spid="167"/>
                                        </p:tgtEl>
                                      </p:cBhvr>
                                    </p:animEffect>
                                  </p:childTnLst>
                                </p:cTn>
                              </p:par>
                              <p:par>
                                <p:cTn id="96" presetID="2" presetClass="entr" presetSubtype="2" accel="20000" decel="80000" fill="hold" grpId="0" nodeType="withEffect">
                                  <p:stCondLst>
                                    <p:cond delay="0"/>
                                  </p:stCondLst>
                                  <p:childTnLst>
                                    <p:set>
                                      <p:cBhvr>
                                        <p:cTn id="97" dur="1" fill="hold">
                                          <p:stCondLst>
                                            <p:cond delay="0"/>
                                          </p:stCondLst>
                                        </p:cTn>
                                        <p:tgtEl>
                                          <p:spTgt spid="157"/>
                                        </p:tgtEl>
                                        <p:attrNameLst>
                                          <p:attrName>style.visibility</p:attrName>
                                        </p:attrNameLst>
                                      </p:cBhvr>
                                      <p:to>
                                        <p:strVal val="visible"/>
                                      </p:to>
                                    </p:set>
                                    <p:anim calcmode="lin" valueType="num">
                                      <p:cBhvr additive="base">
                                        <p:cTn id="98" dur="500" fill="hold"/>
                                        <p:tgtEl>
                                          <p:spTgt spid="157"/>
                                        </p:tgtEl>
                                        <p:attrNameLst>
                                          <p:attrName>ppt_x</p:attrName>
                                        </p:attrNameLst>
                                      </p:cBhvr>
                                      <p:tavLst>
                                        <p:tav tm="0">
                                          <p:val>
                                            <p:strVal val="1+#ppt_w/2"/>
                                          </p:val>
                                        </p:tav>
                                        <p:tav tm="100000">
                                          <p:val>
                                            <p:strVal val="#ppt_x"/>
                                          </p:val>
                                        </p:tav>
                                      </p:tavLst>
                                    </p:anim>
                                    <p:anim calcmode="lin" valueType="num">
                                      <p:cBhvr additive="base">
                                        <p:cTn id="99" dur="500" fill="hold"/>
                                        <p:tgtEl>
                                          <p:spTgt spid="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animBg="1"/>
      <p:bldP spid="147" grpId="0" animBg="1"/>
      <p:bldP spid="151" grpId="0" animBg="1"/>
      <p:bldP spid="152" grpId="0" animBg="1"/>
      <p:bldP spid="153" grpId="0"/>
      <p:bldP spid="154" grpId="0"/>
      <p:bldP spid="155" grpId="0"/>
      <p:bldP spid="156" grpId="0"/>
      <p:bldP spid="157" grpId="0"/>
      <p:bldP spid="158" grpId="0" animBg="1"/>
      <p:bldP spid="162" grpId="0" animBg="1"/>
      <p:bldP spid="16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0613" y="0"/>
            <a:ext cx="2459253" cy="5143499"/>
          </a:xfrm>
          <a:prstGeom prst="rect">
            <a:avLst/>
          </a:prstGeom>
          <a:gradFill>
            <a:gsLst>
              <a:gs pos="0">
                <a:schemeClr val="accent1"/>
              </a:gs>
              <a:gs pos="100000">
                <a:schemeClr val="accent2"/>
              </a:gs>
            </a:gsLst>
            <a:lin ang="2700000" scaled="0"/>
          </a:gra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40" name="Group 39"/>
          <p:cNvGrpSpPr/>
          <p:nvPr/>
        </p:nvGrpSpPr>
        <p:grpSpPr>
          <a:xfrm>
            <a:off x="953073" y="347544"/>
            <a:ext cx="3020418" cy="4448413"/>
            <a:chOff x="2789239" y="-51368"/>
            <a:chExt cx="3563936" cy="5248897"/>
          </a:xfrm>
          <a:effectLst>
            <a:reflection blurRad="6350" stA="9000" endPos="35000" dir="5400000" sy="-100000" algn="bl" rotWithShape="0"/>
          </a:effectLst>
        </p:grpSpPr>
        <p:sp>
          <p:nvSpPr>
            <p:cNvPr id="41" name="Freeform 40"/>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5" name="Group 44"/>
            <p:cNvGrpSpPr/>
            <p:nvPr/>
          </p:nvGrpSpPr>
          <p:grpSpPr>
            <a:xfrm>
              <a:off x="4416669" y="4738689"/>
              <a:ext cx="298444" cy="298442"/>
              <a:chOff x="4416669" y="4738689"/>
              <a:chExt cx="298444" cy="298442"/>
            </a:xfrm>
          </p:grpSpPr>
          <p:sp>
            <p:nvSpPr>
              <p:cNvPr id="53" name="Freeform 52"/>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4444966" y="200025"/>
              <a:ext cx="168524" cy="92532"/>
              <a:chOff x="4444966" y="200025"/>
              <a:chExt cx="168524" cy="92532"/>
            </a:xfrm>
          </p:grpSpPr>
          <p:sp>
            <p:nvSpPr>
              <p:cNvPr id="47"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520950" y="200025"/>
                <a:ext cx="92540" cy="92532"/>
                <a:chOff x="4520950" y="200025"/>
                <a:chExt cx="92540" cy="92532"/>
              </a:xfrm>
            </p:grpSpPr>
            <p:sp>
              <p:nvSpPr>
                <p:cNvPr id="49" name="Oval 15"/>
                <p:cNvSpPr>
                  <a:spLocks noChangeArrowheads="1"/>
                </p:cNvSpPr>
                <p:nvPr/>
              </p:nvSpPr>
              <p:spPr bwMode="auto">
                <a:xfrm>
                  <a:off x="4553932" y="233003"/>
                  <a:ext cx="26577" cy="26577"/>
                </a:xfrm>
                <a:prstGeom prst="ellipse">
                  <a:avLst/>
                </a:prstGeom>
              </p:spPr>
              <p:txBody>
                <a:bodyPr vert="horz" wrap="square" lIns="91440" tIns="45720" rIns="91440" bIns="45720" numCol="1" anchor="t" anchorCtr="0" compatLnSpc="1">
                  <a:prstTxWarp prst="textNoShape">
                    <a:avLst/>
                  </a:prstTxWarp>
                </a:bodyPr>
                <a:lstStyle/>
                <a:p>
                  <a:endParaRPr lang="en-US"/>
                </a:p>
              </p:txBody>
            </p:sp>
            <p:sp>
              <p:nvSpPr>
                <p:cNvPr id="50"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smtClean="0"/>
              <a:t>Best </a:t>
            </a:r>
            <a:r>
              <a:rPr lang="en-US" dirty="0"/>
              <a:t>App Showcase</a:t>
            </a:r>
          </a:p>
        </p:txBody>
      </p:sp>
      <p:pic>
        <p:nvPicPr>
          <p:cNvPr id="2" name="Picture Placeholder 1"/>
          <p:cNvPicPr>
            <a:picLocks noGrp="1" noChangeAspect="1"/>
          </p:cNvPicPr>
          <p:nvPr>
            <p:ph type="pic" sz="quarter" idx="24"/>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66" b="11666"/>
          <a:stretch>
            <a:fillRect/>
          </a:stretch>
        </p:blipFill>
        <p:spPr/>
      </p:pic>
      <p:sp>
        <p:nvSpPr>
          <p:cNvPr id="94" name="Inhaltsplatzhalter 4"/>
          <p:cNvSpPr txBox="1">
            <a:spLocks/>
          </p:cNvSpPr>
          <p:nvPr/>
        </p:nvSpPr>
        <p:spPr>
          <a:xfrm>
            <a:off x="4572000" y="1403687"/>
            <a:ext cx="4177364" cy="12085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95" name="Inhaltsplatzhalter 4"/>
          <p:cNvSpPr txBox="1">
            <a:spLocks/>
          </p:cNvSpPr>
          <p:nvPr/>
        </p:nvSpPr>
        <p:spPr>
          <a:xfrm>
            <a:off x="4561204"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1"/>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96" name="Inhaltsplatzhalter 4"/>
          <p:cNvSpPr txBox="1">
            <a:spLocks/>
          </p:cNvSpPr>
          <p:nvPr/>
        </p:nvSpPr>
        <p:spPr>
          <a:xfrm>
            <a:off x="5987116"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2"/>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97" name="Inhaltsplatzhalter 4"/>
          <p:cNvSpPr txBox="1">
            <a:spLocks/>
          </p:cNvSpPr>
          <p:nvPr/>
        </p:nvSpPr>
        <p:spPr>
          <a:xfrm>
            <a:off x="7413029"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3"/>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98" name="Oval 97"/>
          <p:cNvSpPr/>
          <p:nvPr/>
        </p:nvSpPr>
        <p:spPr>
          <a:xfrm>
            <a:off x="6189775"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6345327" y="2909303"/>
            <a:ext cx="527097" cy="526262"/>
            <a:chOff x="838200" y="2346325"/>
            <a:chExt cx="1001713" cy="1000125"/>
          </a:xfrm>
          <a:solidFill>
            <a:schemeClr val="bg1"/>
          </a:solidFill>
        </p:grpSpPr>
        <p:sp>
          <p:nvSpPr>
            <p:cNvPr id="100"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6" name="Oval 105"/>
          <p:cNvSpPr/>
          <p:nvPr/>
        </p:nvSpPr>
        <p:spPr>
          <a:xfrm>
            <a:off x="4763863"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p:cNvGrpSpPr/>
          <p:nvPr/>
        </p:nvGrpSpPr>
        <p:grpSpPr>
          <a:xfrm>
            <a:off x="4904529" y="2895600"/>
            <a:ext cx="556868" cy="553668"/>
            <a:chOff x="3505200" y="1770063"/>
            <a:chExt cx="552450" cy="549275"/>
          </a:xfrm>
          <a:solidFill>
            <a:schemeClr val="bg1"/>
          </a:solidFill>
        </p:grpSpPr>
        <p:sp>
          <p:nvSpPr>
            <p:cNvPr id="10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0" name="Oval 109"/>
          <p:cNvSpPr/>
          <p:nvPr/>
        </p:nvSpPr>
        <p:spPr>
          <a:xfrm>
            <a:off x="7615688"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44"/>
          <p:cNvSpPr>
            <a:spLocks noEditPoints="1"/>
          </p:cNvSpPr>
          <p:nvPr/>
        </p:nvSpPr>
        <p:spPr bwMode="auto">
          <a:xfrm>
            <a:off x="7753801"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516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p:cTn id="11" dur="500" fill="hold"/>
                                        <p:tgtEl>
                                          <p:spTgt spid="106"/>
                                        </p:tgtEl>
                                        <p:attrNameLst>
                                          <p:attrName>ppt_w</p:attrName>
                                        </p:attrNameLst>
                                      </p:cBhvr>
                                      <p:tavLst>
                                        <p:tav tm="0">
                                          <p:val>
                                            <p:fltVal val="0"/>
                                          </p:val>
                                        </p:tav>
                                        <p:tav tm="100000">
                                          <p:val>
                                            <p:strVal val="#ppt_w"/>
                                          </p:val>
                                        </p:tav>
                                      </p:tavLst>
                                    </p:anim>
                                    <p:anim calcmode="lin" valueType="num">
                                      <p:cBhvr>
                                        <p:cTn id="12" dur="500" fill="hold"/>
                                        <p:tgtEl>
                                          <p:spTgt spid="106"/>
                                        </p:tgtEl>
                                        <p:attrNameLst>
                                          <p:attrName>ppt_h</p:attrName>
                                        </p:attrNameLst>
                                      </p:cBhvr>
                                      <p:tavLst>
                                        <p:tav tm="0">
                                          <p:val>
                                            <p:fltVal val="0"/>
                                          </p:val>
                                        </p:tav>
                                        <p:tav tm="100000">
                                          <p:val>
                                            <p:strVal val="#ppt_h"/>
                                          </p:val>
                                        </p:tav>
                                      </p:tavLst>
                                    </p:anim>
                                    <p:animEffect transition="in" filter="fade">
                                      <p:cBhvr>
                                        <p:cTn id="13" dur="500"/>
                                        <p:tgtEl>
                                          <p:spTgt spid="10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ppt_w</p:attrName>
                                        </p:attrNameLst>
                                      </p:cBhvr>
                                      <p:tavLst>
                                        <p:tav tm="0">
                                          <p:val>
                                            <p:fltVal val="0"/>
                                          </p:val>
                                        </p:tav>
                                        <p:tav tm="100000">
                                          <p:val>
                                            <p:strVal val="#ppt_w"/>
                                          </p:val>
                                        </p:tav>
                                      </p:tavLst>
                                    </p:anim>
                                    <p:anim calcmode="lin" valueType="num">
                                      <p:cBhvr>
                                        <p:cTn id="18" dur="500" fill="hold"/>
                                        <p:tgtEl>
                                          <p:spTgt spid="107"/>
                                        </p:tgtEl>
                                        <p:attrNameLst>
                                          <p:attrName>ppt_h</p:attrName>
                                        </p:attrNameLst>
                                      </p:cBhvr>
                                      <p:tavLst>
                                        <p:tav tm="0">
                                          <p:val>
                                            <p:fltVal val="0"/>
                                          </p:val>
                                        </p:tav>
                                        <p:tav tm="100000">
                                          <p:val>
                                            <p:strVal val="#ppt_h"/>
                                          </p:val>
                                        </p:tav>
                                      </p:tavLst>
                                    </p:anim>
                                    <p:animEffect transition="in" filter="fade">
                                      <p:cBhvr>
                                        <p:cTn id="19" dur="500"/>
                                        <p:tgtEl>
                                          <p:spTgt spid="107"/>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 calcmode="lin" valueType="num">
                                      <p:cBhvr additive="base">
                                        <p:cTn id="22" dur="500" fill="hold"/>
                                        <p:tgtEl>
                                          <p:spTgt spid="95"/>
                                        </p:tgtEl>
                                        <p:attrNameLst>
                                          <p:attrName>ppt_x</p:attrName>
                                        </p:attrNameLst>
                                      </p:cBhvr>
                                      <p:tavLst>
                                        <p:tav tm="0">
                                          <p:val>
                                            <p:strVal val="#ppt_x"/>
                                          </p:val>
                                        </p:tav>
                                        <p:tav tm="100000">
                                          <p:val>
                                            <p:strVal val="#ppt_x"/>
                                          </p:val>
                                        </p:tav>
                                      </p:tavLst>
                                    </p:anim>
                                    <p:anim calcmode="lin" valueType="num">
                                      <p:cBhvr additive="base">
                                        <p:cTn id="23" dur="500" fill="hold"/>
                                        <p:tgtEl>
                                          <p:spTgt spid="95"/>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p:cTn id="27" dur="500" fill="hold"/>
                                        <p:tgtEl>
                                          <p:spTgt spid="98"/>
                                        </p:tgtEl>
                                        <p:attrNameLst>
                                          <p:attrName>ppt_w</p:attrName>
                                        </p:attrNameLst>
                                      </p:cBhvr>
                                      <p:tavLst>
                                        <p:tav tm="0">
                                          <p:val>
                                            <p:fltVal val="0"/>
                                          </p:val>
                                        </p:tav>
                                        <p:tav tm="100000">
                                          <p:val>
                                            <p:strVal val="#ppt_w"/>
                                          </p:val>
                                        </p:tav>
                                      </p:tavLst>
                                    </p:anim>
                                    <p:anim calcmode="lin" valueType="num">
                                      <p:cBhvr>
                                        <p:cTn id="28" dur="500" fill="hold"/>
                                        <p:tgtEl>
                                          <p:spTgt spid="98"/>
                                        </p:tgtEl>
                                        <p:attrNameLst>
                                          <p:attrName>ppt_h</p:attrName>
                                        </p:attrNameLst>
                                      </p:cBhvr>
                                      <p:tavLst>
                                        <p:tav tm="0">
                                          <p:val>
                                            <p:fltVal val="0"/>
                                          </p:val>
                                        </p:tav>
                                        <p:tav tm="100000">
                                          <p:val>
                                            <p:strVal val="#ppt_h"/>
                                          </p:val>
                                        </p:tav>
                                      </p:tavLst>
                                    </p:anim>
                                    <p:animEffect transition="in" filter="fade">
                                      <p:cBhvr>
                                        <p:cTn id="29" dur="500"/>
                                        <p:tgtEl>
                                          <p:spTgt spid="98"/>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99"/>
                                        </p:tgtEl>
                                        <p:attrNameLst>
                                          <p:attrName>style.visibility</p:attrName>
                                        </p:attrNameLst>
                                      </p:cBhvr>
                                      <p:to>
                                        <p:strVal val="visible"/>
                                      </p:to>
                                    </p:set>
                                    <p:anim calcmode="lin" valueType="num">
                                      <p:cBhvr>
                                        <p:cTn id="33" dur="500" fill="hold"/>
                                        <p:tgtEl>
                                          <p:spTgt spid="99"/>
                                        </p:tgtEl>
                                        <p:attrNameLst>
                                          <p:attrName>ppt_w</p:attrName>
                                        </p:attrNameLst>
                                      </p:cBhvr>
                                      <p:tavLst>
                                        <p:tav tm="0">
                                          <p:val>
                                            <p:fltVal val="0"/>
                                          </p:val>
                                        </p:tav>
                                        <p:tav tm="100000">
                                          <p:val>
                                            <p:strVal val="#ppt_w"/>
                                          </p:val>
                                        </p:tav>
                                      </p:tavLst>
                                    </p:anim>
                                    <p:anim calcmode="lin" valueType="num">
                                      <p:cBhvr>
                                        <p:cTn id="34" dur="500" fill="hold"/>
                                        <p:tgtEl>
                                          <p:spTgt spid="99"/>
                                        </p:tgtEl>
                                        <p:attrNameLst>
                                          <p:attrName>ppt_h</p:attrName>
                                        </p:attrNameLst>
                                      </p:cBhvr>
                                      <p:tavLst>
                                        <p:tav tm="0">
                                          <p:val>
                                            <p:fltVal val="0"/>
                                          </p:val>
                                        </p:tav>
                                        <p:tav tm="100000">
                                          <p:val>
                                            <p:strVal val="#ppt_h"/>
                                          </p:val>
                                        </p:tav>
                                      </p:tavLst>
                                    </p:anim>
                                    <p:animEffect transition="in" filter="fade">
                                      <p:cBhvr>
                                        <p:cTn id="35" dur="500"/>
                                        <p:tgtEl>
                                          <p:spTgt spid="99"/>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additive="base">
                                        <p:cTn id="38" dur="500" fill="hold"/>
                                        <p:tgtEl>
                                          <p:spTgt spid="96"/>
                                        </p:tgtEl>
                                        <p:attrNameLst>
                                          <p:attrName>ppt_x</p:attrName>
                                        </p:attrNameLst>
                                      </p:cBhvr>
                                      <p:tavLst>
                                        <p:tav tm="0">
                                          <p:val>
                                            <p:strVal val="#ppt_x"/>
                                          </p:val>
                                        </p:tav>
                                        <p:tav tm="100000">
                                          <p:val>
                                            <p:strVal val="#ppt_x"/>
                                          </p:val>
                                        </p:tav>
                                      </p:tavLst>
                                    </p:anim>
                                    <p:anim calcmode="lin" valueType="num">
                                      <p:cBhvr additive="base">
                                        <p:cTn id="39" dur="500" fill="hold"/>
                                        <p:tgtEl>
                                          <p:spTgt spid="96"/>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10"/>
                                        </p:tgtEl>
                                        <p:attrNameLst>
                                          <p:attrName>style.visibility</p:attrName>
                                        </p:attrNameLst>
                                      </p:cBhvr>
                                      <p:to>
                                        <p:strVal val="visible"/>
                                      </p:to>
                                    </p:set>
                                    <p:anim calcmode="lin" valueType="num">
                                      <p:cBhvr>
                                        <p:cTn id="43" dur="500" fill="hold"/>
                                        <p:tgtEl>
                                          <p:spTgt spid="110"/>
                                        </p:tgtEl>
                                        <p:attrNameLst>
                                          <p:attrName>ppt_w</p:attrName>
                                        </p:attrNameLst>
                                      </p:cBhvr>
                                      <p:tavLst>
                                        <p:tav tm="0">
                                          <p:val>
                                            <p:fltVal val="0"/>
                                          </p:val>
                                        </p:tav>
                                        <p:tav tm="100000">
                                          <p:val>
                                            <p:strVal val="#ppt_w"/>
                                          </p:val>
                                        </p:tav>
                                      </p:tavLst>
                                    </p:anim>
                                    <p:anim calcmode="lin" valueType="num">
                                      <p:cBhvr>
                                        <p:cTn id="44" dur="500" fill="hold"/>
                                        <p:tgtEl>
                                          <p:spTgt spid="110"/>
                                        </p:tgtEl>
                                        <p:attrNameLst>
                                          <p:attrName>ppt_h</p:attrName>
                                        </p:attrNameLst>
                                      </p:cBhvr>
                                      <p:tavLst>
                                        <p:tav tm="0">
                                          <p:val>
                                            <p:fltVal val="0"/>
                                          </p:val>
                                        </p:tav>
                                        <p:tav tm="100000">
                                          <p:val>
                                            <p:strVal val="#ppt_h"/>
                                          </p:val>
                                        </p:tav>
                                      </p:tavLst>
                                    </p:anim>
                                    <p:animEffect transition="in" filter="fade">
                                      <p:cBhvr>
                                        <p:cTn id="45" dur="500"/>
                                        <p:tgtEl>
                                          <p:spTgt spid="110"/>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500" fill="hold"/>
                                        <p:tgtEl>
                                          <p:spTgt spid="111"/>
                                        </p:tgtEl>
                                        <p:attrNameLst>
                                          <p:attrName>ppt_w</p:attrName>
                                        </p:attrNameLst>
                                      </p:cBhvr>
                                      <p:tavLst>
                                        <p:tav tm="0">
                                          <p:val>
                                            <p:fltVal val="0"/>
                                          </p:val>
                                        </p:tav>
                                        <p:tav tm="100000">
                                          <p:val>
                                            <p:strVal val="#ppt_w"/>
                                          </p:val>
                                        </p:tav>
                                      </p:tavLst>
                                    </p:anim>
                                    <p:anim calcmode="lin" valueType="num">
                                      <p:cBhvr>
                                        <p:cTn id="50" dur="500" fill="hold"/>
                                        <p:tgtEl>
                                          <p:spTgt spid="111"/>
                                        </p:tgtEl>
                                        <p:attrNameLst>
                                          <p:attrName>ppt_h</p:attrName>
                                        </p:attrNameLst>
                                      </p:cBhvr>
                                      <p:tavLst>
                                        <p:tav tm="0">
                                          <p:val>
                                            <p:fltVal val="0"/>
                                          </p:val>
                                        </p:tav>
                                        <p:tav tm="100000">
                                          <p:val>
                                            <p:strVal val="#ppt_h"/>
                                          </p:val>
                                        </p:tav>
                                      </p:tavLst>
                                    </p:anim>
                                    <p:animEffect transition="in" filter="fade">
                                      <p:cBhvr>
                                        <p:cTn id="51" dur="500"/>
                                        <p:tgtEl>
                                          <p:spTgt spid="111"/>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 calcmode="lin" valueType="num">
                                      <p:cBhvr additive="base">
                                        <p:cTn id="54" dur="500" fill="hold"/>
                                        <p:tgtEl>
                                          <p:spTgt spid="97"/>
                                        </p:tgtEl>
                                        <p:attrNameLst>
                                          <p:attrName>ppt_x</p:attrName>
                                        </p:attrNameLst>
                                      </p:cBhvr>
                                      <p:tavLst>
                                        <p:tav tm="0">
                                          <p:val>
                                            <p:strVal val="#ppt_x"/>
                                          </p:val>
                                        </p:tav>
                                        <p:tav tm="100000">
                                          <p:val>
                                            <p:strVal val="#ppt_x"/>
                                          </p:val>
                                        </p:tav>
                                      </p:tavLst>
                                    </p:anim>
                                    <p:anim calcmode="lin" valueType="num">
                                      <p:cBhvr additive="base">
                                        <p:cTn id="5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animBg="1"/>
      <p:bldP spid="106" grpId="0" animBg="1"/>
      <p:bldP spid="110" grpId="0" animBg="1"/>
      <p:bldP spid="1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743036" y="1628166"/>
            <a:ext cx="3992404" cy="2932106"/>
            <a:chOff x="-228600" y="1301750"/>
            <a:chExt cx="4279900" cy="3143250"/>
          </a:xfrm>
        </p:grpSpPr>
        <p:grpSp>
          <p:nvGrpSpPr>
            <p:cNvPr id="21" name="Group 20"/>
            <p:cNvGrpSpPr/>
            <p:nvPr/>
          </p:nvGrpSpPr>
          <p:grpSpPr>
            <a:xfrm>
              <a:off x="-228600" y="1301750"/>
              <a:ext cx="4279900" cy="3143250"/>
              <a:chOff x="-228600" y="1301750"/>
              <a:chExt cx="4279900" cy="3143250"/>
            </a:xfrm>
          </p:grpSpPr>
          <p:sp>
            <p:nvSpPr>
              <p:cNvPr id="25" name="Rounded Rectangle 24"/>
              <p:cNvSpPr/>
              <p:nvPr/>
            </p:nvSpPr>
            <p:spPr>
              <a:xfrm>
                <a:off x="-228600" y="1301750"/>
                <a:ext cx="4279900" cy="3143250"/>
              </a:xfrm>
              <a:prstGeom prst="roundRect">
                <a:avLst>
                  <a:gd name="adj" fmla="val 5354"/>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p:cNvSpPr/>
              <p:nvPr/>
            </p:nvSpPr>
            <p:spPr>
              <a:xfrm>
                <a:off x="253307" y="1499394"/>
                <a:ext cx="3419475" cy="274796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Rounded Rectangle 21"/>
            <p:cNvSpPr/>
            <p:nvPr/>
          </p:nvSpPr>
          <p:spPr>
            <a:xfrm>
              <a:off x="3839184" y="2540000"/>
              <a:ext cx="92075" cy="6667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132063" y="2723356"/>
              <a:ext cx="300038" cy="3000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ight Triangle 23"/>
            <p:cNvSpPr/>
            <p:nvPr/>
          </p:nvSpPr>
          <p:spPr>
            <a:xfrm flipH="1" flipV="1">
              <a:off x="253307" y="1499394"/>
              <a:ext cx="3419856" cy="274796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 Placeholder 8"/>
          <p:cNvSpPr>
            <a:spLocks noGrp="1"/>
          </p:cNvSpPr>
          <p:nvPr>
            <p:ph type="body" sz="half" idx="2"/>
          </p:nvPr>
        </p:nvSpPr>
        <p:spPr/>
        <p:txBody>
          <a:bodyPr/>
          <a:lstStyle/>
          <a:p>
            <a:r>
              <a:rPr lang="en-US" dirty="0" smtClean="0"/>
              <a:t>Enter your subhead line here</a:t>
            </a:r>
          </a:p>
        </p:txBody>
      </p:sp>
      <p:sp>
        <p:nvSpPr>
          <p:cNvPr id="6" name="Title 5"/>
          <p:cNvSpPr>
            <a:spLocks noGrp="1"/>
          </p:cNvSpPr>
          <p:nvPr>
            <p:ph type="title"/>
          </p:nvPr>
        </p:nvSpPr>
        <p:spPr/>
        <p:txBody>
          <a:bodyPr/>
          <a:lstStyle/>
          <a:p>
            <a:r>
              <a:rPr lang="en-US" dirty="0"/>
              <a:t>The Best App Showcase</a:t>
            </a:r>
          </a:p>
        </p:txBody>
      </p:sp>
      <p:pic>
        <p:nvPicPr>
          <p:cNvPr id="2" name="Picture Placeholder 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1418" r="11418"/>
          <a:stretch>
            <a:fillRect/>
          </a:stretch>
        </p:blipFill>
        <p:spPr/>
      </p:pic>
      <p:sp>
        <p:nvSpPr>
          <p:cNvPr id="48" name="Inhaltsplatzhalter 4"/>
          <p:cNvSpPr txBox="1">
            <a:spLocks/>
          </p:cNvSpPr>
          <p:nvPr/>
        </p:nvSpPr>
        <p:spPr>
          <a:xfrm>
            <a:off x="423503" y="1403687"/>
            <a:ext cx="4177364" cy="12085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49" name="Inhaltsplatzhalter 4"/>
          <p:cNvSpPr txBox="1">
            <a:spLocks/>
          </p:cNvSpPr>
          <p:nvPr/>
        </p:nvSpPr>
        <p:spPr>
          <a:xfrm>
            <a:off x="412707"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1"/>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50" name="Inhaltsplatzhalter 4"/>
          <p:cNvSpPr txBox="1">
            <a:spLocks/>
          </p:cNvSpPr>
          <p:nvPr/>
        </p:nvSpPr>
        <p:spPr>
          <a:xfrm>
            <a:off x="1838619"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2"/>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51" name="Inhaltsplatzhalter 4"/>
          <p:cNvSpPr txBox="1">
            <a:spLocks/>
          </p:cNvSpPr>
          <p:nvPr/>
        </p:nvSpPr>
        <p:spPr>
          <a:xfrm>
            <a:off x="3264532"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3"/>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52" name="Oval 51"/>
          <p:cNvSpPr/>
          <p:nvPr/>
        </p:nvSpPr>
        <p:spPr>
          <a:xfrm>
            <a:off x="2041278"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2196830" y="2909303"/>
            <a:ext cx="527097" cy="526262"/>
            <a:chOff x="838200" y="2346325"/>
            <a:chExt cx="1001713" cy="1000125"/>
          </a:xfrm>
          <a:solidFill>
            <a:schemeClr val="bg1"/>
          </a:solidFill>
        </p:grpSpPr>
        <p:sp>
          <p:nvSpPr>
            <p:cNvPr id="54"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Oval 59"/>
          <p:cNvSpPr/>
          <p:nvPr/>
        </p:nvSpPr>
        <p:spPr>
          <a:xfrm>
            <a:off x="615366"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756032" y="2895600"/>
            <a:ext cx="556868" cy="553668"/>
            <a:chOff x="3505200" y="1770063"/>
            <a:chExt cx="552450" cy="549275"/>
          </a:xfrm>
          <a:solidFill>
            <a:schemeClr val="bg1"/>
          </a:solidFill>
        </p:grpSpPr>
        <p:sp>
          <p:nvSpPr>
            <p:cNvPr id="62"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p:cNvSpPr/>
          <p:nvPr/>
        </p:nvSpPr>
        <p:spPr>
          <a:xfrm>
            <a:off x="3467191"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44"/>
          <p:cNvSpPr>
            <a:spLocks noEditPoints="1"/>
          </p:cNvSpPr>
          <p:nvPr/>
        </p:nvSpPr>
        <p:spPr bwMode="auto">
          <a:xfrm>
            <a:off x="3605304"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41314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500" fill="hold"/>
                                        <p:tgtEl>
                                          <p:spTgt spid="60"/>
                                        </p:tgtEl>
                                        <p:attrNameLst>
                                          <p:attrName>ppt_w</p:attrName>
                                        </p:attrNameLst>
                                      </p:cBhvr>
                                      <p:tavLst>
                                        <p:tav tm="0">
                                          <p:val>
                                            <p:fltVal val="0"/>
                                          </p:val>
                                        </p:tav>
                                        <p:tav tm="100000">
                                          <p:val>
                                            <p:strVal val="#ppt_w"/>
                                          </p:val>
                                        </p:tav>
                                      </p:tavLst>
                                    </p:anim>
                                    <p:anim calcmode="lin" valueType="num">
                                      <p:cBhvr>
                                        <p:cTn id="12" dur="500" fill="hold"/>
                                        <p:tgtEl>
                                          <p:spTgt spid="60"/>
                                        </p:tgtEl>
                                        <p:attrNameLst>
                                          <p:attrName>ppt_h</p:attrName>
                                        </p:attrNameLst>
                                      </p:cBhvr>
                                      <p:tavLst>
                                        <p:tav tm="0">
                                          <p:val>
                                            <p:fltVal val="0"/>
                                          </p:val>
                                        </p:tav>
                                        <p:tav tm="100000">
                                          <p:val>
                                            <p:strVal val="#ppt_h"/>
                                          </p:val>
                                        </p:tav>
                                      </p:tavLst>
                                    </p:anim>
                                    <p:animEffect transition="in" filter="fade">
                                      <p:cBhvr>
                                        <p:cTn id="13" dur="500"/>
                                        <p:tgtEl>
                                          <p:spTgt spid="6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Effect transition="in" filter="fade">
                                      <p:cBhvr>
                                        <p:cTn id="35" dur="500"/>
                                        <p:tgtEl>
                                          <p:spTgt spid="53"/>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ppt_x"/>
                                          </p:val>
                                        </p:tav>
                                        <p:tav tm="100000">
                                          <p:val>
                                            <p:strVal val="#ppt_x"/>
                                          </p:val>
                                        </p:tav>
                                      </p:tavLst>
                                    </p:anim>
                                    <p:anim calcmode="lin" valueType="num">
                                      <p:cBhvr additive="base">
                                        <p:cTn id="39" dur="500" fill="hold"/>
                                        <p:tgtEl>
                                          <p:spTgt spid="50"/>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ppt_w</p:attrName>
                                        </p:attrNameLst>
                                      </p:cBhvr>
                                      <p:tavLst>
                                        <p:tav tm="0">
                                          <p:val>
                                            <p:fltVal val="0"/>
                                          </p:val>
                                        </p:tav>
                                        <p:tav tm="100000">
                                          <p:val>
                                            <p:strVal val="#ppt_w"/>
                                          </p:val>
                                        </p:tav>
                                      </p:tavLst>
                                    </p:anim>
                                    <p:anim calcmode="lin" valueType="num">
                                      <p:cBhvr>
                                        <p:cTn id="44" dur="500" fill="hold"/>
                                        <p:tgtEl>
                                          <p:spTgt spid="64"/>
                                        </p:tgtEl>
                                        <p:attrNameLst>
                                          <p:attrName>ppt_h</p:attrName>
                                        </p:attrNameLst>
                                      </p:cBhvr>
                                      <p:tavLst>
                                        <p:tav tm="0">
                                          <p:val>
                                            <p:fltVal val="0"/>
                                          </p:val>
                                        </p:tav>
                                        <p:tav tm="100000">
                                          <p:val>
                                            <p:strVal val="#ppt_h"/>
                                          </p:val>
                                        </p:tav>
                                      </p:tavLst>
                                    </p:anim>
                                    <p:animEffect transition="in" filter="fade">
                                      <p:cBhvr>
                                        <p:cTn id="45" dur="500"/>
                                        <p:tgtEl>
                                          <p:spTgt spid="64"/>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ppt_x"/>
                                          </p:val>
                                        </p:tav>
                                        <p:tav tm="100000">
                                          <p:val>
                                            <p:strVal val="#ppt_x"/>
                                          </p:val>
                                        </p:tav>
                                      </p:tavLst>
                                    </p:anim>
                                    <p:anim calcmode="lin" valueType="num">
                                      <p:cBhvr additive="base">
                                        <p:cTn id="5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60" grpId="0" animBg="1"/>
      <p:bldP spid="64" grpId="0" animBg="1"/>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7802" b="7802"/>
          <a:stretch>
            <a:fillRect/>
          </a:stretch>
        </p:blipFill>
        <p:spPr/>
      </p:pic>
      <p:sp>
        <p:nvSpPr>
          <p:cNvPr id="32" name="Rectangle 31"/>
          <p:cNvSpPr/>
          <p:nvPr/>
        </p:nvSpPr>
        <p:spPr bwMode="auto">
          <a:xfrm>
            <a:off x="-10613" y="0"/>
            <a:ext cx="9154613" cy="5143499"/>
          </a:xfrm>
          <a:prstGeom prst="rect">
            <a:avLst/>
          </a:prstGeom>
          <a:solidFill>
            <a:schemeClr val="accent1">
              <a:alpha val="9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pic>
        <p:nvPicPr>
          <p:cNvPr id="28" name="Picture 27" descr="Smart-Mobile-Mockup-Template.png"/>
          <p:cNvPicPr>
            <a:picLocks noChangeAspect="1"/>
          </p:cNvPicPr>
          <p:nvPr/>
        </p:nvPicPr>
        <p:blipFill>
          <a:blip r:embed="rId4" cstate="print"/>
          <a:stretch>
            <a:fillRect/>
          </a:stretch>
        </p:blipFill>
        <p:spPr>
          <a:xfrm>
            <a:off x="-10612" y="1366787"/>
            <a:ext cx="4311510" cy="3786033"/>
          </a:xfrm>
          <a:prstGeom prst="rect">
            <a:avLst/>
          </a:prstGeom>
        </p:spPr>
      </p:pic>
      <p:pic>
        <p:nvPicPr>
          <p:cNvPr id="16" name="Picture Placeholder 15"/>
          <p:cNvPicPr>
            <a:picLocks noGrp="1" noChangeAspect="1"/>
          </p:cNvPicPr>
          <p:nvPr>
            <p:ph type="pic" sz="quarter" idx="15"/>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9144" b="9144"/>
          <a:stretch>
            <a:fillRect/>
          </a:stretch>
        </p:blipFill>
        <p:spPr/>
      </p:pic>
      <p:sp>
        <p:nvSpPr>
          <p:cNvPr id="4" name="Text Placeholder 3"/>
          <p:cNvSpPr>
            <a:spLocks noGrp="1"/>
          </p:cNvSpPr>
          <p:nvPr>
            <p:ph type="body" sz="half" idx="2"/>
          </p:nvPr>
        </p:nvSpPr>
        <p:spPr>
          <a:xfrm>
            <a:off x="381000" y="884238"/>
            <a:ext cx="8367713" cy="173037"/>
          </a:xfrm>
        </p:spPr>
        <p:txBody>
          <a:bodyPr/>
          <a:lstStyle/>
          <a:p>
            <a:r>
              <a:rPr lang="en-US" dirty="0"/>
              <a:t>Enter your subhead line here</a:t>
            </a:r>
          </a:p>
        </p:txBody>
      </p:sp>
      <p:sp>
        <p:nvSpPr>
          <p:cNvPr id="2" name="Title 1"/>
          <p:cNvSpPr>
            <a:spLocks noGrp="1"/>
          </p:cNvSpPr>
          <p:nvPr>
            <p:ph type="title"/>
          </p:nvPr>
        </p:nvSpPr>
        <p:spPr/>
        <p:txBody>
          <a:bodyPr/>
          <a:lstStyle/>
          <a:p>
            <a:r>
              <a:rPr lang="en-US" dirty="0"/>
              <a:t>The Best App Showcase</a:t>
            </a:r>
          </a:p>
        </p:txBody>
      </p:sp>
      <p:sp>
        <p:nvSpPr>
          <p:cNvPr id="39" name="Freeform 46"/>
          <p:cNvSpPr>
            <a:spLocks noEditPoints="1"/>
          </p:cNvSpPr>
          <p:nvPr/>
        </p:nvSpPr>
        <p:spPr bwMode="auto">
          <a:xfrm>
            <a:off x="4824081" y="1276350"/>
            <a:ext cx="339820" cy="339818"/>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Inhaltsplatzhalter 4"/>
          <p:cNvSpPr txBox="1">
            <a:spLocks/>
          </p:cNvSpPr>
          <p:nvPr/>
        </p:nvSpPr>
        <p:spPr>
          <a:xfrm>
            <a:off x="5308234" y="1276350"/>
            <a:ext cx="3440479" cy="7478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latin typeface="+mj-lt"/>
              </a:rPr>
              <a:t>TITLE GOES HERE</a:t>
            </a:r>
            <a:br>
              <a:rPr lang="en-US" sz="1800" b="1" dirty="0" smtClean="0">
                <a:latin typeface="+mj-lt"/>
              </a:rPr>
            </a:br>
            <a:r>
              <a:rPr lang="en-US" sz="1200" dirty="0" smtClean="0">
                <a:latin typeface="+mn-lt"/>
              </a:rPr>
              <a:t>This is a sample text. You simply add your own text and description here. This text is fully editable. It can be replaced with your own style. </a:t>
            </a:r>
            <a:endParaRPr lang="en-US" sz="1200" dirty="0"/>
          </a:p>
        </p:txBody>
      </p:sp>
      <p:sp>
        <p:nvSpPr>
          <p:cNvPr id="34" name="Freeform 46"/>
          <p:cNvSpPr>
            <a:spLocks noEditPoints="1"/>
          </p:cNvSpPr>
          <p:nvPr/>
        </p:nvSpPr>
        <p:spPr bwMode="auto">
          <a:xfrm>
            <a:off x="4824081" y="2192381"/>
            <a:ext cx="339820" cy="339818"/>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Inhaltsplatzhalter 4"/>
          <p:cNvSpPr txBox="1">
            <a:spLocks/>
          </p:cNvSpPr>
          <p:nvPr/>
        </p:nvSpPr>
        <p:spPr>
          <a:xfrm>
            <a:off x="5308234" y="2192381"/>
            <a:ext cx="3440479" cy="7478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latin typeface="+mj-lt"/>
              </a:rPr>
              <a:t>TITLE GOES HERE</a:t>
            </a:r>
            <a:br>
              <a:rPr lang="en-US" sz="1800" b="1" dirty="0" smtClean="0">
                <a:latin typeface="+mj-lt"/>
              </a:rPr>
            </a:br>
            <a:r>
              <a:rPr lang="en-US" sz="1200" dirty="0" smtClean="0">
                <a:latin typeface="+mn-lt"/>
              </a:rPr>
              <a:t>This is a sample text. You simply add your own text and description here. This text is fully editable. It can be replaced with your own style. </a:t>
            </a:r>
            <a:endParaRPr lang="en-US" sz="1200" dirty="0"/>
          </a:p>
        </p:txBody>
      </p:sp>
      <p:sp>
        <p:nvSpPr>
          <p:cNvPr id="36" name="Freeform 46"/>
          <p:cNvSpPr>
            <a:spLocks noEditPoints="1"/>
          </p:cNvSpPr>
          <p:nvPr/>
        </p:nvSpPr>
        <p:spPr bwMode="auto">
          <a:xfrm>
            <a:off x="4824081" y="3108412"/>
            <a:ext cx="339820" cy="339818"/>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Inhaltsplatzhalter 4"/>
          <p:cNvSpPr txBox="1">
            <a:spLocks/>
          </p:cNvSpPr>
          <p:nvPr/>
        </p:nvSpPr>
        <p:spPr>
          <a:xfrm>
            <a:off x="5308234" y="3108412"/>
            <a:ext cx="3440479" cy="7478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latin typeface="+mj-lt"/>
              </a:rPr>
              <a:t>TITLE GOES HERE</a:t>
            </a:r>
            <a:br>
              <a:rPr lang="en-US" sz="1800" b="1" dirty="0" smtClean="0">
                <a:latin typeface="+mj-lt"/>
              </a:rPr>
            </a:br>
            <a:r>
              <a:rPr lang="en-US" sz="1200" dirty="0" smtClean="0">
                <a:latin typeface="+mn-lt"/>
              </a:rPr>
              <a:t>This is a sample text. You simply add your own text and description here. This text is fully editable. It can be replaced with your own style. </a:t>
            </a:r>
            <a:endParaRPr lang="en-US" sz="1200" dirty="0"/>
          </a:p>
        </p:txBody>
      </p:sp>
      <p:sp>
        <p:nvSpPr>
          <p:cNvPr id="40" name="Freeform 46"/>
          <p:cNvSpPr>
            <a:spLocks noEditPoints="1"/>
          </p:cNvSpPr>
          <p:nvPr/>
        </p:nvSpPr>
        <p:spPr bwMode="auto">
          <a:xfrm>
            <a:off x="4824081" y="4024443"/>
            <a:ext cx="339820" cy="339818"/>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Inhaltsplatzhalter 4"/>
          <p:cNvSpPr txBox="1">
            <a:spLocks/>
          </p:cNvSpPr>
          <p:nvPr/>
        </p:nvSpPr>
        <p:spPr>
          <a:xfrm>
            <a:off x="5308234" y="4024443"/>
            <a:ext cx="3440479" cy="7478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latin typeface="+mj-lt"/>
              </a:rPr>
              <a:t>TITLE GOES HERE</a:t>
            </a:r>
            <a:br>
              <a:rPr lang="en-US" sz="1800" b="1" dirty="0" smtClean="0">
                <a:latin typeface="+mj-lt"/>
              </a:rPr>
            </a:br>
            <a:r>
              <a:rPr lang="en-US" sz="1200" dirty="0" smtClean="0">
                <a:latin typeface="+mn-lt"/>
              </a:rPr>
              <a:t>This is a sample text. You simply add your own text and description here. This text is fully editable. It can be replaced with your own style. </a:t>
            </a:r>
            <a:endParaRPr lang="en-US" sz="1200" dirty="0"/>
          </a:p>
        </p:txBody>
      </p:sp>
    </p:spTree>
    <p:extLst>
      <p:ext uri="{BB962C8B-B14F-4D97-AF65-F5344CB8AC3E}">
        <p14:creationId xmlns:p14="http://schemas.microsoft.com/office/powerpoint/2010/main" val="2884495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2" presetClass="entr" presetSubtype="2" accel="20000" decel="8000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2" presetClass="entr" presetSubtype="2" accel="20000" decel="8000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2" presetClass="entr" presetSubtype="2" accel="20000" decel="8000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1+#ppt_w/2"/>
                                          </p:val>
                                        </p:tav>
                                        <p:tav tm="100000">
                                          <p:val>
                                            <p:strVal val="#ppt_x"/>
                                          </p:val>
                                        </p:tav>
                                      </p:tavLst>
                                    </p:anim>
                                    <p:anim calcmode="lin" valueType="num">
                                      <p:cBhvr additive="base">
                                        <p:cTn id="33" dur="500" fill="hold"/>
                                        <p:tgtEl>
                                          <p:spTgt spid="37"/>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1+#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3" grpId="0"/>
      <p:bldP spid="34" grpId="0" animBg="1"/>
      <p:bldP spid="35" grpId="0"/>
      <p:bldP spid="36" grpId="0" animBg="1"/>
      <p:bldP spid="37" grpId="0"/>
      <p:bldP spid="40" grpId="0" animBg="1"/>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0833" r="20833"/>
          <a:stretch/>
        </p:blip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2" y="885372"/>
            <a:ext cx="6061389" cy="4258126"/>
          </a:xfrm>
          <a:prstGeom prst="rect">
            <a:avLst/>
          </a:prstGeom>
        </p:spPr>
      </p:pic>
      <p:pic>
        <p:nvPicPr>
          <p:cNvPr id="7" name="Picture Placeholder 6"/>
          <p:cNvPicPr>
            <a:picLocks noGrp="1" noChangeAspect="1"/>
          </p:cNvPicPr>
          <p:nvPr>
            <p:ph type="pic" sz="quarter" idx="12"/>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292" r="8292"/>
          <a:stretch>
            <a:fillRect/>
          </a:stretch>
        </p:blipFill>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168" y="2714790"/>
            <a:ext cx="2152719" cy="2428710"/>
          </a:xfrm>
          <a:prstGeom prst="rect">
            <a:avLst/>
          </a:prstGeom>
        </p:spPr>
      </p:pic>
      <p:sp>
        <p:nvSpPr>
          <p:cNvPr id="16" name="Inhaltsplatzhalter 4"/>
          <p:cNvSpPr txBox="1">
            <a:spLocks/>
          </p:cNvSpPr>
          <p:nvPr/>
        </p:nvSpPr>
        <p:spPr>
          <a:xfrm>
            <a:off x="328532" y="753663"/>
            <a:ext cx="2749187"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latin typeface="Arial" panose="020B0604020202020204" pitchFamily="34" charset="0"/>
                <a:cs typeface="Arial" panose="020B0604020202020204" pitchFamily="34" charset="0"/>
              </a:rPr>
              <a:t>The Best </a:t>
            </a:r>
            <a:r>
              <a:rPr lang="en-US" sz="2200" dirty="0" smtClean="0">
                <a:latin typeface="Arial" panose="020B0604020202020204" pitchFamily="34" charset="0"/>
                <a:cs typeface="Arial" panose="020B0604020202020204" pitchFamily="34" charset="0"/>
              </a:rPr>
              <a:t>App</a:t>
            </a:r>
            <a:br>
              <a:rPr lang="en-US" sz="2200" dirty="0" smtClean="0">
                <a:latin typeface="Arial" panose="020B0604020202020204" pitchFamily="34" charset="0"/>
                <a:cs typeface="Arial" panose="020B0604020202020204" pitchFamily="34" charset="0"/>
              </a:rPr>
            </a:br>
            <a:r>
              <a:rPr lang="en-US" sz="2200" dirty="0" smtClean="0">
                <a:latin typeface="Arial" panose="020B0604020202020204" pitchFamily="34" charset="0"/>
                <a:cs typeface="Arial" panose="020B0604020202020204" pitchFamily="34" charset="0"/>
              </a:rPr>
              <a:t>Showcase Anywhere,</a:t>
            </a:r>
            <a:br>
              <a:rPr lang="en-US" sz="2200" dirty="0" smtClean="0">
                <a:latin typeface="Arial" panose="020B0604020202020204" pitchFamily="34" charset="0"/>
                <a:cs typeface="Arial" panose="020B0604020202020204" pitchFamily="34" charset="0"/>
              </a:rPr>
            </a:br>
            <a:r>
              <a:rPr lang="en-US" sz="2200" dirty="0" smtClean="0">
                <a:latin typeface="Arial" panose="020B0604020202020204" pitchFamily="34" charset="0"/>
                <a:cs typeface="Arial" panose="020B0604020202020204" pitchFamily="34" charset="0"/>
              </a:rPr>
              <a:t>Anytime</a:t>
            </a:r>
            <a:endParaRPr lang="en-US" sz="2200" dirty="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6485" y="4209238"/>
            <a:ext cx="1133754" cy="33701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84088" y="4209238"/>
            <a:ext cx="1147541" cy="341821"/>
          </a:xfrm>
          <a:prstGeom prst="rect">
            <a:avLst/>
          </a:prstGeom>
        </p:spPr>
      </p:pic>
      <p:sp>
        <p:nvSpPr>
          <p:cNvPr id="19" name="Rounded Rectangle 18"/>
          <p:cNvSpPr/>
          <p:nvPr/>
        </p:nvSpPr>
        <p:spPr>
          <a:xfrm>
            <a:off x="763575" y="3442087"/>
            <a:ext cx="1756280" cy="4274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Arial" panose="020B0604020202020204" pitchFamily="34" charset="0"/>
                <a:cs typeface="Arial" panose="020B0604020202020204" pitchFamily="34" charset="0"/>
              </a:rPr>
              <a:t>Get The App &gt;</a:t>
            </a:r>
            <a:endParaRPr lang="en-US" sz="1400" b="1" dirty="0">
              <a:latin typeface="Arial" panose="020B0604020202020204" pitchFamily="34" charset="0"/>
              <a:cs typeface="Arial" panose="020B0604020202020204" pitchFamily="34" charset="0"/>
            </a:endParaRPr>
          </a:p>
        </p:txBody>
      </p:sp>
      <p:sp>
        <p:nvSpPr>
          <p:cNvPr id="20" name="Inhaltsplatzhalter 4"/>
          <p:cNvSpPr txBox="1">
            <a:spLocks/>
          </p:cNvSpPr>
          <p:nvPr/>
        </p:nvSpPr>
        <p:spPr>
          <a:xfrm>
            <a:off x="328532" y="1873167"/>
            <a:ext cx="2626367" cy="13295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latin typeface="+mn-lt"/>
              </a:rPr>
              <a:t>This is a sample text. You simply add your own text and description here. This text is fully editable. It can be replaced with your own style. You can change its color or font size. </a:t>
            </a:r>
            <a:r>
              <a:rPr lang="en-US" sz="1200" dirty="0"/>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3530397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 presetClass="entr" presetSubtype="4" accel="20000" decel="8000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accel="20000" decel="8000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nodeType="withEffect">
                                  <p:stCondLst>
                                    <p:cond delay="1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5"/>
      <p:bldP spid="19"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hadow.png"/>
          <p:cNvPicPr>
            <a:picLocks noChangeAspect="1"/>
          </p:cNvPicPr>
          <p:nvPr/>
        </p:nvPicPr>
        <p:blipFill>
          <a:blip r:embed="rId2" cstate="print">
            <a:biLevel thresh="50000"/>
          </a:blip>
          <a:stretch>
            <a:fillRect/>
          </a:stretch>
        </p:blipFill>
        <p:spPr>
          <a:xfrm>
            <a:off x="5994400" y="4803133"/>
            <a:ext cx="2320732" cy="238125"/>
          </a:xfrm>
          <a:prstGeom prst="rect">
            <a:avLst/>
          </a:prstGeom>
        </p:spPr>
      </p:pic>
      <p:sp>
        <p:nvSpPr>
          <p:cNvPr id="27" name="Freeform 26"/>
          <p:cNvSpPr/>
          <p:nvPr/>
        </p:nvSpPr>
        <p:spPr>
          <a:xfrm>
            <a:off x="0" y="0"/>
            <a:ext cx="9144000" cy="5143502"/>
          </a:xfrm>
          <a:custGeom>
            <a:avLst/>
            <a:gdLst>
              <a:gd name="connsiteX0" fmla="*/ 0 w 9144000"/>
              <a:gd name="connsiteY0" fmla="*/ 5111492 h 5143502"/>
              <a:gd name="connsiteX1" fmla="*/ 7416 w 9144000"/>
              <a:gd name="connsiteY1" fmla="*/ 5141882 h 5143502"/>
              <a:gd name="connsiteX2" fmla="*/ 0 w 9144000"/>
              <a:gd name="connsiteY2" fmla="*/ 5143502 h 5143502"/>
              <a:gd name="connsiteX3" fmla="*/ 0 w 9144000"/>
              <a:gd name="connsiteY3" fmla="*/ 0 h 5143502"/>
              <a:gd name="connsiteX4" fmla="*/ 9144000 w 9144000"/>
              <a:gd name="connsiteY4" fmla="*/ 0 h 5143502"/>
              <a:gd name="connsiteX5" fmla="*/ 9144000 w 9144000"/>
              <a:gd name="connsiteY5" fmla="*/ 2880324 h 5143502"/>
              <a:gd name="connsiteX6" fmla="*/ 0 w 9144000"/>
              <a:gd name="connsiteY6" fmla="*/ 5111490 h 5143502"/>
              <a:gd name="connsiteX7" fmla="*/ 0 w 9144000"/>
              <a:gd name="connsiteY7" fmla="*/ 3105150 h 5143502"/>
              <a:gd name="connsiteX8" fmla="*/ 0 w 9144000"/>
              <a:gd name="connsiteY8" fmla="*/ 1047750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2">
                <a:moveTo>
                  <a:pt x="0" y="5111492"/>
                </a:moveTo>
                <a:lnTo>
                  <a:pt x="7416" y="5141882"/>
                </a:lnTo>
                <a:lnTo>
                  <a:pt x="0" y="5143502"/>
                </a:lnTo>
                <a:close/>
                <a:moveTo>
                  <a:pt x="0" y="0"/>
                </a:moveTo>
                <a:lnTo>
                  <a:pt x="9144000" y="0"/>
                </a:lnTo>
                <a:lnTo>
                  <a:pt x="9144000" y="2880324"/>
                </a:lnTo>
                <a:lnTo>
                  <a:pt x="0" y="5111490"/>
                </a:lnTo>
                <a:lnTo>
                  <a:pt x="0" y="3105150"/>
                </a:lnTo>
                <a:lnTo>
                  <a:pt x="0" y="1047750"/>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007100" y="335488"/>
            <a:ext cx="2224863" cy="4476294"/>
            <a:chOff x="3505200" y="431800"/>
            <a:chExt cx="2127250" cy="4279900"/>
          </a:xfrm>
          <a:effectLst>
            <a:reflection blurRad="6350" stA="9000" endPos="35000" dir="5400000" sy="-100000" algn="bl" rotWithShape="0"/>
          </a:effectLst>
        </p:grpSpPr>
        <p:sp>
          <p:nvSpPr>
            <p:cNvPr id="1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22" name="Picture Placeholder 21"/>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82" r="182"/>
          <a:stretch>
            <a:fillRect/>
          </a:stretch>
        </p:blipFill>
        <p:spPr>
          <a:xfrm>
            <a:off x="6084888" y="901700"/>
            <a:ext cx="2070100" cy="3400425"/>
          </a:xfrm>
        </p:spPr>
      </p:pic>
      <p:sp>
        <p:nvSpPr>
          <p:cNvPr id="32" name="Inhaltsplatzhalter 4"/>
          <p:cNvSpPr txBox="1">
            <a:spLocks/>
          </p:cNvSpPr>
          <p:nvPr/>
        </p:nvSpPr>
        <p:spPr>
          <a:xfrm>
            <a:off x="381000" y="1204864"/>
            <a:ext cx="4724400"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atin typeface="Arial" panose="020B0604020202020204" pitchFamily="34" charset="0"/>
                <a:cs typeface="Arial" panose="020B0604020202020204" pitchFamily="34" charset="0"/>
              </a:rPr>
              <a:t>The Best </a:t>
            </a:r>
            <a:r>
              <a:rPr lang="en-US" sz="3600" dirty="0" smtClean="0">
                <a:latin typeface="Arial" panose="020B0604020202020204" pitchFamily="34" charset="0"/>
                <a:cs typeface="Arial" panose="020B0604020202020204" pitchFamily="34" charset="0"/>
              </a:rPr>
              <a:t>App</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Showcase Anywhere,</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Anytime</a:t>
            </a:r>
            <a:endParaRPr lang="en-US" sz="3600" dirty="0">
              <a:latin typeface="Arial" panose="020B0604020202020204" pitchFamily="34" charset="0"/>
              <a:cs typeface="Arial" panose="020B0604020202020204" pitchFamily="34" charset="0"/>
            </a:endParaRPr>
          </a:p>
        </p:txBody>
      </p:sp>
      <p:sp>
        <p:nvSpPr>
          <p:cNvPr id="33" name="Inhaltsplatzhalter 4"/>
          <p:cNvSpPr txBox="1">
            <a:spLocks/>
          </p:cNvSpPr>
          <p:nvPr/>
        </p:nvSpPr>
        <p:spPr>
          <a:xfrm>
            <a:off x="381000" y="2881264"/>
            <a:ext cx="4724400"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Interactive, Innovative, Irresistible</a:t>
            </a:r>
          </a:p>
        </p:txBody>
      </p:sp>
      <p:grpSp>
        <p:nvGrpSpPr>
          <p:cNvPr id="34" name="Group 33"/>
          <p:cNvGrpSpPr/>
          <p:nvPr/>
        </p:nvGrpSpPr>
        <p:grpSpPr>
          <a:xfrm>
            <a:off x="381000" y="3484729"/>
            <a:ext cx="1365250" cy="577816"/>
            <a:chOff x="4194668" y="3260727"/>
            <a:chExt cx="1532688" cy="648682"/>
          </a:xfrm>
        </p:grpSpPr>
        <p:sp>
          <p:nvSpPr>
            <p:cNvPr id="35" name="Rounded Rectangle 34"/>
            <p:cNvSpPr/>
            <p:nvPr/>
          </p:nvSpPr>
          <p:spPr>
            <a:xfrm>
              <a:off x="4194668" y="3260727"/>
              <a:ext cx="1532688"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Inhaltsplatzhalter 4"/>
            <p:cNvSpPr txBox="1">
              <a:spLocks/>
            </p:cNvSpPr>
            <p:nvPr/>
          </p:nvSpPr>
          <p:spPr>
            <a:xfrm>
              <a:off x="4708385" y="3432721"/>
              <a:ext cx="834532" cy="2954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700" dirty="0" smtClean="0">
                  <a:latin typeface="Arial" panose="020B0604020202020204" pitchFamily="34" charset="0"/>
                  <a:cs typeface="Arial" panose="020B0604020202020204" pitchFamily="34" charset="0"/>
                </a:rPr>
                <a:t>Download on the</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App Store</a:t>
              </a:r>
              <a:endParaRPr lang="en-US" sz="1200" dirty="0">
                <a:latin typeface="Arial" panose="020B0604020202020204" pitchFamily="34" charset="0"/>
                <a:cs typeface="Arial" panose="020B0604020202020204" pitchFamily="34" charset="0"/>
              </a:endParaRPr>
            </a:p>
          </p:txBody>
        </p:sp>
        <p:grpSp>
          <p:nvGrpSpPr>
            <p:cNvPr id="37" name="Group 36"/>
            <p:cNvGrpSpPr/>
            <p:nvPr/>
          </p:nvGrpSpPr>
          <p:grpSpPr>
            <a:xfrm>
              <a:off x="4303068" y="3403488"/>
              <a:ext cx="296917" cy="363161"/>
              <a:chOff x="4232275" y="3240088"/>
              <a:chExt cx="1195388" cy="1462087"/>
            </a:xfrm>
            <a:solidFill>
              <a:schemeClr val="bg1"/>
            </a:solidFill>
          </p:grpSpPr>
          <p:sp>
            <p:nvSpPr>
              <p:cNvPr id="38"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0"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grpSp>
        <p:nvGrpSpPr>
          <p:cNvPr id="41" name="Group 40"/>
          <p:cNvGrpSpPr/>
          <p:nvPr/>
        </p:nvGrpSpPr>
        <p:grpSpPr>
          <a:xfrm>
            <a:off x="1943098" y="3484729"/>
            <a:ext cx="1327150" cy="577816"/>
            <a:chOff x="5754934" y="3260727"/>
            <a:chExt cx="1489916" cy="648682"/>
          </a:xfrm>
        </p:grpSpPr>
        <p:sp>
          <p:nvSpPr>
            <p:cNvPr id="45" name="Rounded Rectangle 44"/>
            <p:cNvSpPr/>
            <p:nvPr/>
          </p:nvSpPr>
          <p:spPr>
            <a:xfrm>
              <a:off x="5754934" y="3260727"/>
              <a:ext cx="1489916"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Inhaltsplatzhalter 4"/>
            <p:cNvSpPr txBox="1">
              <a:spLocks/>
            </p:cNvSpPr>
            <p:nvPr/>
          </p:nvSpPr>
          <p:spPr>
            <a:xfrm>
              <a:off x="6234564" y="3446567"/>
              <a:ext cx="926448" cy="27987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700" dirty="0" smtClean="0">
                  <a:latin typeface="Arial" panose="020B0604020202020204" pitchFamily="34" charset="0"/>
                  <a:cs typeface="Arial" panose="020B0604020202020204" pitchFamily="34" charset="0"/>
                </a:rPr>
                <a:t>Get it on</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100" dirty="0" smtClean="0">
                  <a:latin typeface="Arial" panose="020B0604020202020204" pitchFamily="34" charset="0"/>
                  <a:cs typeface="Arial" panose="020B0604020202020204" pitchFamily="34" charset="0"/>
                </a:rPr>
                <a:t>Google Play</a:t>
              </a:r>
              <a:endParaRPr lang="en-US" sz="1100" dirty="0">
                <a:latin typeface="Arial" panose="020B0604020202020204" pitchFamily="34" charset="0"/>
                <a:cs typeface="Arial" panose="020B0604020202020204" pitchFamily="34" charset="0"/>
              </a:endParaRPr>
            </a:p>
          </p:txBody>
        </p:sp>
        <p:grpSp>
          <p:nvGrpSpPr>
            <p:cNvPr id="47" name="Group 46"/>
            <p:cNvGrpSpPr/>
            <p:nvPr/>
          </p:nvGrpSpPr>
          <p:grpSpPr>
            <a:xfrm>
              <a:off x="5882844" y="3415272"/>
              <a:ext cx="306031" cy="339592"/>
              <a:chOff x="5622925" y="3411538"/>
              <a:chExt cx="854076" cy="947737"/>
            </a:xfrm>
            <a:solidFill>
              <a:schemeClr val="bg1"/>
            </a:solidFill>
          </p:grpSpPr>
          <p:sp>
            <p:nvSpPr>
              <p:cNvPr id="48"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49"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0"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sp>
            <p:nvSpPr>
              <p:cNvPr id="51"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1159384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wipe(left)">
                                      <p:cBhvr>
                                        <p:cTn id="12" dur="500"/>
                                        <p:tgtEl>
                                          <p:spTgt spid="32">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animEffect transition="in" filter="wipe(left)">
                                      <p:cBhvr>
                                        <p:cTn id="16" dur="500"/>
                                        <p:tgtEl>
                                          <p:spTgt spid="33">
                                            <p:txEl>
                                              <p:pRg st="0" end="0"/>
                                            </p:txEl>
                                          </p:spTgt>
                                        </p:tgtEl>
                                      </p:cBhvr>
                                    </p:animEffect>
                                  </p:childTnLst>
                                </p:cTn>
                              </p:par>
                            </p:childTnLst>
                          </p:cTn>
                        </p:par>
                        <p:par>
                          <p:cTn id="17" fill="hold">
                            <p:stCondLst>
                              <p:cond delay="1500"/>
                            </p:stCondLst>
                            <p:childTnLst>
                              <p:par>
                                <p:cTn id="18" presetID="2" presetClass="entr" presetSubtype="4" accel="22000" decel="7800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1+#ppt_h/2"/>
                                          </p:val>
                                        </p:tav>
                                        <p:tav tm="100000">
                                          <p:val>
                                            <p:strVal val="#ppt_y"/>
                                          </p:val>
                                        </p:tav>
                                      </p:tavLst>
                                    </p:anim>
                                  </p:childTnLst>
                                </p:cTn>
                              </p:par>
                              <p:par>
                                <p:cTn id="22" presetID="2" presetClass="entr" presetSubtype="4" accel="22000" decel="78000" fill="hold" nodeType="withEffect">
                                  <p:stCondLst>
                                    <p:cond delay="25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fill="hold"/>
                                        <p:tgtEl>
                                          <p:spTgt spid="41"/>
                                        </p:tgtEl>
                                        <p:attrNameLst>
                                          <p:attrName>ppt_x</p:attrName>
                                        </p:attrNameLst>
                                      </p:cBhvr>
                                      <p:tavLst>
                                        <p:tav tm="0">
                                          <p:val>
                                            <p:strVal val="#ppt_x"/>
                                          </p:val>
                                        </p:tav>
                                        <p:tav tm="100000">
                                          <p:val>
                                            <p:strVal val="#ppt_x"/>
                                          </p:val>
                                        </p:tav>
                                      </p:tavLst>
                                    </p:anim>
                                    <p:anim calcmode="lin" valueType="num">
                                      <p:cBhvr additive="base">
                                        <p:cTn id="2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bldLvl="5"/>
      <p:bldP spid="33" grpId="0" build="p" bldLvl="5"/>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dirty="0" smtClean="0"/>
              <a:t>Enter your subhead line here</a:t>
            </a:r>
            <a:endParaRPr lang="en-US" dirty="0"/>
          </a:p>
        </p:txBody>
      </p:sp>
      <p:sp>
        <p:nvSpPr>
          <p:cNvPr id="2" name="Title 1"/>
          <p:cNvSpPr>
            <a:spLocks noGrp="1"/>
          </p:cNvSpPr>
          <p:nvPr>
            <p:ph type="title"/>
          </p:nvPr>
        </p:nvSpPr>
        <p:spPr/>
        <p:txBody>
          <a:bodyPr/>
          <a:lstStyle/>
          <a:p>
            <a:r>
              <a:rPr lang="en-US" dirty="0" smtClean="0"/>
              <a:t>Our Great Features</a:t>
            </a:r>
            <a:endParaRPr lang="en-US" dirty="0"/>
          </a:p>
        </p:txBody>
      </p:sp>
      <p:grpSp>
        <p:nvGrpSpPr>
          <p:cNvPr id="187" name="Group 186"/>
          <p:cNvGrpSpPr/>
          <p:nvPr/>
        </p:nvGrpSpPr>
        <p:grpSpPr>
          <a:xfrm>
            <a:off x="381000" y="1381873"/>
            <a:ext cx="4152089" cy="1094221"/>
            <a:chOff x="381000" y="1381873"/>
            <a:chExt cx="4152089" cy="1094221"/>
          </a:xfrm>
        </p:grpSpPr>
        <p:sp>
          <p:nvSpPr>
            <p:cNvPr id="13" name="Rectangle 12"/>
            <p:cNvSpPr/>
            <p:nvPr/>
          </p:nvSpPr>
          <p:spPr>
            <a:xfrm>
              <a:off x="381000" y="1381873"/>
              <a:ext cx="1324583" cy="10942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705583" y="1381873"/>
              <a:ext cx="2827506" cy="10942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Inhaltsplatzhalter 4"/>
          <p:cNvSpPr txBox="1">
            <a:spLocks/>
          </p:cNvSpPr>
          <p:nvPr/>
        </p:nvSpPr>
        <p:spPr>
          <a:xfrm>
            <a:off x="1882140" y="1593423"/>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1"/>
                </a:solidFill>
                <a:latin typeface="+mj-lt"/>
              </a:rPr>
              <a:t>IN APP ANALYTICS</a:t>
            </a:r>
            <a:endParaRPr lang="en-US" sz="1200" dirty="0">
              <a:solidFill>
                <a:schemeClr val="tx1">
                  <a:lumMod val="75000"/>
                  <a:lumOff val="25000"/>
                </a:schemeClr>
              </a:solidFill>
            </a:endParaRPr>
          </a:p>
        </p:txBody>
      </p:sp>
      <p:grpSp>
        <p:nvGrpSpPr>
          <p:cNvPr id="25" name="Group 24"/>
          <p:cNvGrpSpPr/>
          <p:nvPr/>
        </p:nvGrpSpPr>
        <p:grpSpPr>
          <a:xfrm>
            <a:off x="1882140" y="1881964"/>
            <a:ext cx="2514600" cy="332399"/>
            <a:chOff x="1905000" y="1891692"/>
            <a:chExt cx="2514600" cy="332399"/>
          </a:xfrm>
        </p:grpSpPr>
        <p:sp>
          <p:nvSpPr>
            <p:cNvPr id="76"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21" name="Straight Connector 20"/>
            <p:cNvCxnSpPr/>
            <p:nvPr/>
          </p:nvCxnSpPr>
          <p:spPr>
            <a:xfrm flipH="1">
              <a:off x="1905000" y="1962150"/>
              <a:ext cx="228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92" name="Group 191"/>
          <p:cNvGrpSpPr/>
          <p:nvPr/>
        </p:nvGrpSpPr>
        <p:grpSpPr>
          <a:xfrm>
            <a:off x="381000" y="2558040"/>
            <a:ext cx="4152089" cy="1094221"/>
            <a:chOff x="381000" y="2558040"/>
            <a:chExt cx="4152089" cy="1094221"/>
          </a:xfrm>
        </p:grpSpPr>
        <p:sp>
          <p:nvSpPr>
            <p:cNvPr id="113" name="Rectangle 112"/>
            <p:cNvSpPr/>
            <p:nvPr/>
          </p:nvSpPr>
          <p:spPr>
            <a:xfrm>
              <a:off x="381000" y="2558040"/>
              <a:ext cx="1324583" cy="109422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705583" y="2558040"/>
              <a:ext cx="2827506" cy="109422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Inhaltsplatzhalter 4"/>
          <p:cNvSpPr txBox="1">
            <a:spLocks/>
          </p:cNvSpPr>
          <p:nvPr/>
        </p:nvSpPr>
        <p:spPr>
          <a:xfrm>
            <a:off x="1882140" y="2769590"/>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2"/>
                </a:solidFill>
                <a:latin typeface="+mj-lt"/>
              </a:rPr>
              <a:t>CLOUD STORAGE</a:t>
            </a:r>
            <a:endParaRPr lang="en-US" sz="1200" dirty="0">
              <a:solidFill>
                <a:schemeClr val="accent2"/>
              </a:solidFill>
            </a:endParaRPr>
          </a:p>
        </p:txBody>
      </p:sp>
      <p:grpSp>
        <p:nvGrpSpPr>
          <p:cNvPr id="116" name="Group 115"/>
          <p:cNvGrpSpPr/>
          <p:nvPr/>
        </p:nvGrpSpPr>
        <p:grpSpPr>
          <a:xfrm>
            <a:off x="1882140" y="3058131"/>
            <a:ext cx="2514600" cy="332399"/>
            <a:chOff x="1905000" y="1891692"/>
            <a:chExt cx="2514600" cy="332399"/>
          </a:xfrm>
        </p:grpSpPr>
        <p:sp>
          <p:nvSpPr>
            <p:cNvPr id="117"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118" name="Straight Connector 117"/>
            <p:cNvCxnSpPr/>
            <p:nvPr/>
          </p:nvCxnSpPr>
          <p:spPr>
            <a:xfrm flipH="1">
              <a:off x="1905000" y="1962150"/>
              <a:ext cx="2286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381000" y="3734206"/>
            <a:ext cx="4152089" cy="1094221"/>
            <a:chOff x="381000" y="3734206"/>
            <a:chExt cx="4152089" cy="1094221"/>
          </a:xfrm>
        </p:grpSpPr>
        <p:sp>
          <p:nvSpPr>
            <p:cNvPr id="120" name="Rectangle 119"/>
            <p:cNvSpPr/>
            <p:nvPr/>
          </p:nvSpPr>
          <p:spPr>
            <a:xfrm>
              <a:off x="381000" y="3734206"/>
              <a:ext cx="1324583" cy="109422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705583" y="3734206"/>
              <a:ext cx="2827506" cy="109422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Inhaltsplatzhalter 4"/>
          <p:cNvSpPr txBox="1">
            <a:spLocks/>
          </p:cNvSpPr>
          <p:nvPr/>
        </p:nvSpPr>
        <p:spPr>
          <a:xfrm>
            <a:off x="1882140" y="3945756"/>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3"/>
                </a:solidFill>
                <a:latin typeface="+mj-lt"/>
              </a:rPr>
              <a:t>RETINA READY</a:t>
            </a:r>
            <a:endParaRPr lang="en-US" sz="1200" dirty="0">
              <a:solidFill>
                <a:schemeClr val="accent3"/>
              </a:solidFill>
            </a:endParaRPr>
          </a:p>
        </p:txBody>
      </p:sp>
      <p:grpSp>
        <p:nvGrpSpPr>
          <p:cNvPr id="123" name="Group 122"/>
          <p:cNvGrpSpPr/>
          <p:nvPr/>
        </p:nvGrpSpPr>
        <p:grpSpPr>
          <a:xfrm>
            <a:off x="1882140" y="4234297"/>
            <a:ext cx="2514600" cy="332399"/>
            <a:chOff x="1905000" y="1891692"/>
            <a:chExt cx="2514600" cy="332399"/>
          </a:xfrm>
        </p:grpSpPr>
        <p:sp>
          <p:nvSpPr>
            <p:cNvPr id="124"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125" name="Straight Connector 124"/>
            <p:cNvCxnSpPr/>
            <p:nvPr/>
          </p:nvCxnSpPr>
          <p:spPr>
            <a:xfrm flipH="1">
              <a:off x="1905000" y="1962150"/>
              <a:ext cx="228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a:off x="4597275" y="1381873"/>
            <a:ext cx="4152089" cy="1094221"/>
            <a:chOff x="4597275" y="1381873"/>
            <a:chExt cx="4152089" cy="1094221"/>
          </a:xfrm>
        </p:grpSpPr>
        <p:sp>
          <p:nvSpPr>
            <p:cNvPr id="127" name="Rectangle 126"/>
            <p:cNvSpPr/>
            <p:nvPr/>
          </p:nvSpPr>
          <p:spPr>
            <a:xfrm>
              <a:off x="4597275" y="1381873"/>
              <a:ext cx="1324583" cy="10942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921858" y="1381873"/>
              <a:ext cx="2827506" cy="10942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Inhaltsplatzhalter 4"/>
          <p:cNvSpPr txBox="1">
            <a:spLocks/>
          </p:cNvSpPr>
          <p:nvPr/>
        </p:nvSpPr>
        <p:spPr>
          <a:xfrm>
            <a:off x="6098415" y="1593423"/>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4"/>
                </a:solidFill>
                <a:latin typeface="+mj-lt"/>
              </a:rPr>
              <a:t>FULLY RESPONSIVE</a:t>
            </a:r>
            <a:endParaRPr lang="en-US" sz="1200" dirty="0">
              <a:solidFill>
                <a:schemeClr val="accent4"/>
              </a:solidFill>
            </a:endParaRPr>
          </a:p>
        </p:txBody>
      </p:sp>
      <p:grpSp>
        <p:nvGrpSpPr>
          <p:cNvPr id="130" name="Group 129"/>
          <p:cNvGrpSpPr/>
          <p:nvPr/>
        </p:nvGrpSpPr>
        <p:grpSpPr>
          <a:xfrm>
            <a:off x="6098415" y="1881964"/>
            <a:ext cx="2514600" cy="332399"/>
            <a:chOff x="1905000" y="1891692"/>
            <a:chExt cx="2514600" cy="332399"/>
          </a:xfrm>
        </p:grpSpPr>
        <p:sp>
          <p:nvSpPr>
            <p:cNvPr id="131"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132" name="Straight Connector 131"/>
            <p:cNvCxnSpPr/>
            <p:nvPr/>
          </p:nvCxnSpPr>
          <p:spPr>
            <a:xfrm flipH="1">
              <a:off x="1905000" y="1962150"/>
              <a:ext cx="2286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4597275" y="2558040"/>
            <a:ext cx="4152089" cy="1094221"/>
            <a:chOff x="4597275" y="2558040"/>
            <a:chExt cx="4152089" cy="1094221"/>
          </a:xfrm>
        </p:grpSpPr>
        <p:sp>
          <p:nvSpPr>
            <p:cNvPr id="134" name="Rectangle 133"/>
            <p:cNvSpPr/>
            <p:nvPr/>
          </p:nvSpPr>
          <p:spPr>
            <a:xfrm>
              <a:off x="4597275" y="2558040"/>
              <a:ext cx="1324583" cy="1094221"/>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921858" y="2558040"/>
              <a:ext cx="2827506" cy="1094221"/>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Inhaltsplatzhalter 4"/>
          <p:cNvSpPr txBox="1">
            <a:spLocks/>
          </p:cNvSpPr>
          <p:nvPr/>
        </p:nvSpPr>
        <p:spPr>
          <a:xfrm>
            <a:off x="6098415" y="2769590"/>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5"/>
                </a:solidFill>
                <a:latin typeface="+mj-lt"/>
              </a:rPr>
              <a:t>WIFI DETECTION</a:t>
            </a:r>
            <a:endParaRPr lang="en-US" sz="1200" dirty="0">
              <a:solidFill>
                <a:schemeClr val="accent5"/>
              </a:solidFill>
            </a:endParaRPr>
          </a:p>
        </p:txBody>
      </p:sp>
      <p:grpSp>
        <p:nvGrpSpPr>
          <p:cNvPr id="137" name="Group 136"/>
          <p:cNvGrpSpPr/>
          <p:nvPr/>
        </p:nvGrpSpPr>
        <p:grpSpPr>
          <a:xfrm>
            <a:off x="6098415" y="3058131"/>
            <a:ext cx="2514600" cy="332399"/>
            <a:chOff x="1905000" y="1891692"/>
            <a:chExt cx="2514600" cy="332399"/>
          </a:xfrm>
        </p:grpSpPr>
        <p:sp>
          <p:nvSpPr>
            <p:cNvPr id="138"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139" name="Straight Connector 138"/>
            <p:cNvCxnSpPr/>
            <p:nvPr/>
          </p:nvCxnSpPr>
          <p:spPr>
            <a:xfrm flipH="1">
              <a:off x="1905000" y="1962150"/>
              <a:ext cx="2286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4597275" y="3734206"/>
            <a:ext cx="4152089" cy="1094221"/>
            <a:chOff x="4597275" y="3734206"/>
            <a:chExt cx="4152089" cy="1094221"/>
          </a:xfrm>
        </p:grpSpPr>
        <p:sp>
          <p:nvSpPr>
            <p:cNvPr id="141" name="Rectangle 140"/>
            <p:cNvSpPr/>
            <p:nvPr/>
          </p:nvSpPr>
          <p:spPr>
            <a:xfrm>
              <a:off x="4597275" y="3734206"/>
              <a:ext cx="1324583" cy="109422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5921858" y="3734206"/>
              <a:ext cx="2827506" cy="109422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Inhaltsplatzhalter 4"/>
          <p:cNvSpPr txBox="1">
            <a:spLocks/>
          </p:cNvSpPr>
          <p:nvPr/>
        </p:nvSpPr>
        <p:spPr>
          <a:xfrm>
            <a:off x="6098415" y="3945756"/>
            <a:ext cx="253746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a:solidFill>
                  <a:schemeClr val="accent6"/>
                </a:solidFill>
                <a:latin typeface="+mj-lt"/>
              </a:rPr>
              <a:t>INTEGRATED MAPS</a:t>
            </a:r>
            <a:endParaRPr lang="en-US" sz="1200" dirty="0">
              <a:solidFill>
                <a:schemeClr val="accent6"/>
              </a:solidFill>
            </a:endParaRPr>
          </a:p>
        </p:txBody>
      </p:sp>
      <p:grpSp>
        <p:nvGrpSpPr>
          <p:cNvPr id="144" name="Group 143"/>
          <p:cNvGrpSpPr/>
          <p:nvPr/>
        </p:nvGrpSpPr>
        <p:grpSpPr>
          <a:xfrm>
            <a:off x="6098415" y="4234297"/>
            <a:ext cx="2514600" cy="332399"/>
            <a:chOff x="1905000" y="1891692"/>
            <a:chExt cx="2514600" cy="332399"/>
          </a:xfrm>
        </p:grpSpPr>
        <p:sp>
          <p:nvSpPr>
            <p:cNvPr id="145"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1200" dirty="0" smtClean="0">
                  <a:solidFill>
                    <a:schemeClr val="tx1">
                      <a:lumMod val="75000"/>
                      <a:lumOff val="25000"/>
                    </a:schemeClr>
                  </a:solidFill>
                  <a:latin typeface="+mn-lt"/>
                </a:rPr>
                <a:t>     </a:t>
              </a:r>
              <a:r>
                <a:rPr lang="en-US" sz="1200" dirty="0" smtClean="0">
                  <a:solidFill>
                    <a:schemeClr val="tx1">
                      <a:lumMod val="75000"/>
                      <a:lumOff val="25000"/>
                    </a:schemeClr>
                  </a:solidFill>
                  <a:latin typeface="+mn-lt"/>
                </a:rPr>
                <a:t> This is a sample text. You simply add your own text and description here. </a:t>
              </a:r>
              <a:endParaRPr lang="en-US" sz="1200" dirty="0">
                <a:solidFill>
                  <a:schemeClr val="tx1">
                    <a:lumMod val="75000"/>
                    <a:lumOff val="25000"/>
                  </a:schemeClr>
                </a:solidFill>
              </a:endParaRPr>
            </a:p>
          </p:txBody>
        </p:sp>
        <p:cxnSp>
          <p:nvCxnSpPr>
            <p:cNvPr id="146" name="Straight Connector 145"/>
            <p:cNvCxnSpPr/>
            <p:nvPr/>
          </p:nvCxnSpPr>
          <p:spPr>
            <a:xfrm flipH="1">
              <a:off x="1905000" y="1962150"/>
              <a:ext cx="2286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755454" y="1690372"/>
            <a:ext cx="574567" cy="573730"/>
            <a:chOff x="-339725" y="293688"/>
            <a:chExt cx="1089025" cy="1087438"/>
          </a:xfrm>
          <a:solidFill>
            <a:schemeClr val="accent1"/>
          </a:solidFill>
        </p:grpSpPr>
        <p:sp>
          <p:nvSpPr>
            <p:cNvPr id="44" name="Freeform 6"/>
            <p:cNvSpPr>
              <a:spLocks noEditPoints="1"/>
            </p:cNvSpPr>
            <p:nvPr/>
          </p:nvSpPr>
          <p:spPr bwMode="auto">
            <a:xfrm>
              <a:off x="-339725" y="293688"/>
              <a:ext cx="1089025" cy="1087438"/>
            </a:xfrm>
            <a:custGeom>
              <a:avLst/>
              <a:gdLst>
                <a:gd name="T0" fmla="*/ 146 w 3431"/>
                <a:gd name="T1" fmla="*/ 338 h 3425"/>
                <a:gd name="T2" fmla="*/ 146 w 3431"/>
                <a:gd name="T3" fmla="*/ 2630 h 3425"/>
                <a:gd name="T4" fmla="*/ 3292 w 3431"/>
                <a:gd name="T5" fmla="*/ 2630 h 3425"/>
                <a:gd name="T6" fmla="*/ 3292 w 3431"/>
                <a:gd name="T7" fmla="*/ 338 h 3425"/>
                <a:gd name="T8" fmla="*/ 146 w 3431"/>
                <a:gd name="T9" fmla="*/ 338 h 3425"/>
                <a:gd name="T10" fmla="*/ 1642 w 3431"/>
                <a:gd name="T11" fmla="*/ 0 h 3425"/>
                <a:gd name="T12" fmla="*/ 1789 w 3431"/>
                <a:gd name="T13" fmla="*/ 0 h 3425"/>
                <a:gd name="T14" fmla="*/ 1789 w 3431"/>
                <a:gd name="T15" fmla="*/ 195 h 3425"/>
                <a:gd name="T16" fmla="*/ 3431 w 3431"/>
                <a:gd name="T17" fmla="*/ 195 h 3425"/>
                <a:gd name="T18" fmla="*/ 3431 w 3431"/>
                <a:gd name="T19" fmla="*/ 2780 h 3425"/>
                <a:gd name="T20" fmla="*/ 2351 w 3431"/>
                <a:gd name="T21" fmla="*/ 2780 h 3425"/>
                <a:gd name="T22" fmla="*/ 2711 w 3431"/>
                <a:gd name="T23" fmla="*/ 3340 h 3425"/>
                <a:gd name="T24" fmla="*/ 2589 w 3431"/>
                <a:gd name="T25" fmla="*/ 3424 h 3425"/>
                <a:gd name="T26" fmla="*/ 2176 w 3431"/>
                <a:gd name="T27" fmla="*/ 2780 h 3425"/>
                <a:gd name="T28" fmla="*/ 1258 w 3431"/>
                <a:gd name="T29" fmla="*/ 2780 h 3425"/>
                <a:gd name="T30" fmla="*/ 845 w 3431"/>
                <a:gd name="T31" fmla="*/ 3425 h 3425"/>
                <a:gd name="T32" fmla="*/ 724 w 3431"/>
                <a:gd name="T33" fmla="*/ 3341 h 3425"/>
                <a:gd name="T34" fmla="*/ 1083 w 3431"/>
                <a:gd name="T35" fmla="*/ 2780 h 3425"/>
                <a:gd name="T36" fmla="*/ 0 w 3431"/>
                <a:gd name="T37" fmla="*/ 2780 h 3425"/>
                <a:gd name="T38" fmla="*/ 0 w 3431"/>
                <a:gd name="T39" fmla="*/ 195 h 3425"/>
                <a:gd name="T40" fmla="*/ 1642 w 3431"/>
                <a:gd name="T41" fmla="*/ 195 h 3425"/>
                <a:gd name="T42" fmla="*/ 1642 w 3431"/>
                <a:gd name="T43" fmla="*/ 0 h 3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1" h="3425">
                  <a:moveTo>
                    <a:pt x="146" y="338"/>
                  </a:moveTo>
                  <a:lnTo>
                    <a:pt x="146" y="2630"/>
                  </a:lnTo>
                  <a:lnTo>
                    <a:pt x="3292" y="2630"/>
                  </a:lnTo>
                  <a:lnTo>
                    <a:pt x="3292" y="338"/>
                  </a:lnTo>
                  <a:lnTo>
                    <a:pt x="146" y="338"/>
                  </a:lnTo>
                  <a:close/>
                  <a:moveTo>
                    <a:pt x="1642" y="0"/>
                  </a:moveTo>
                  <a:lnTo>
                    <a:pt x="1789" y="0"/>
                  </a:lnTo>
                  <a:lnTo>
                    <a:pt x="1789" y="195"/>
                  </a:lnTo>
                  <a:lnTo>
                    <a:pt x="3431" y="195"/>
                  </a:lnTo>
                  <a:lnTo>
                    <a:pt x="3431" y="2780"/>
                  </a:lnTo>
                  <a:lnTo>
                    <a:pt x="2351" y="2780"/>
                  </a:lnTo>
                  <a:lnTo>
                    <a:pt x="2711" y="3340"/>
                  </a:lnTo>
                  <a:lnTo>
                    <a:pt x="2589" y="3424"/>
                  </a:lnTo>
                  <a:lnTo>
                    <a:pt x="2176" y="2780"/>
                  </a:lnTo>
                  <a:lnTo>
                    <a:pt x="1258" y="2780"/>
                  </a:lnTo>
                  <a:lnTo>
                    <a:pt x="845" y="3425"/>
                  </a:lnTo>
                  <a:lnTo>
                    <a:pt x="724" y="3341"/>
                  </a:lnTo>
                  <a:lnTo>
                    <a:pt x="1083" y="2780"/>
                  </a:lnTo>
                  <a:lnTo>
                    <a:pt x="0" y="2780"/>
                  </a:lnTo>
                  <a:lnTo>
                    <a:pt x="0" y="195"/>
                  </a:lnTo>
                  <a:lnTo>
                    <a:pt x="1642" y="195"/>
                  </a:lnTo>
                  <a:lnTo>
                    <a:pt x="16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a:off x="-157163" y="569913"/>
              <a:ext cx="733425" cy="385763"/>
            </a:xfrm>
            <a:custGeom>
              <a:avLst/>
              <a:gdLst>
                <a:gd name="T0" fmla="*/ 1495 w 2306"/>
                <a:gd name="T1" fmla="*/ 0 h 1218"/>
                <a:gd name="T2" fmla="*/ 2306 w 2306"/>
                <a:gd name="T3" fmla="*/ 76 h 1218"/>
                <a:gd name="T4" fmla="*/ 2232 w 2306"/>
                <a:gd name="T5" fmla="*/ 955 h 1218"/>
                <a:gd name="T6" fmla="*/ 2093 w 2306"/>
                <a:gd name="T7" fmla="*/ 940 h 1218"/>
                <a:gd name="T8" fmla="*/ 2144 w 2306"/>
                <a:gd name="T9" fmla="*/ 317 h 1218"/>
                <a:gd name="T10" fmla="*/ 1240 w 2306"/>
                <a:gd name="T11" fmla="*/ 1143 h 1218"/>
                <a:gd name="T12" fmla="*/ 991 w 2306"/>
                <a:gd name="T13" fmla="*/ 429 h 1218"/>
                <a:gd name="T14" fmla="*/ 94 w 2306"/>
                <a:gd name="T15" fmla="*/ 1218 h 1218"/>
                <a:gd name="T16" fmla="*/ 0 w 2306"/>
                <a:gd name="T17" fmla="*/ 1105 h 1218"/>
                <a:gd name="T18" fmla="*/ 1050 w 2306"/>
                <a:gd name="T19" fmla="*/ 181 h 1218"/>
                <a:gd name="T20" fmla="*/ 1297 w 2306"/>
                <a:gd name="T21" fmla="*/ 887 h 1218"/>
                <a:gd name="T22" fmla="*/ 2053 w 2306"/>
                <a:gd name="T23" fmla="*/ 201 h 1218"/>
                <a:gd name="T24" fmla="*/ 1480 w 2306"/>
                <a:gd name="T25" fmla="*/ 144 h 1218"/>
                <a:gd name="T26" fmla="*/ 1495 w 2306"/>
                <a:gd name="T27"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6" h="1218">
                  <a:moveTo>
                    <a:pt x="1495" y="0"/>
                  </a:moveTo>
                  <a:lnTo>
                    <a:pt x="2306" y="76"/>
                  </a:lnTo>
                  <a:lnTo>
                    <a:pt x="2232" y="955"/>
                  </a:lnTo>
                  <a:lnTo>
                    <a:pt x="2093" y="940"/>
                  </a:lnTo>
                  <a:lnTo>
                    <a:pt x="2144" y="317"/>
                  </a:lnTo>
                  <a:lnTo>
                    <a:pt x="1240" y="1143"/>
                  </a:lnTo>
                  <a:lnTo>
                    <a:pt x="991" y="429"/>
                  </a:lnTo>
                  <a:lnTo>
                    <a:pt x="94" y="1218"/>
                  </a:lnTo>
                  <a:lnTo>
                    <a:pt x="0" y="1105"/>
                  </a:lnTo>
                  <a:lnTo>
                    <a:pt x="1050" y="181"/>
                  </a:lnTo>
                  <a:lnTo>
                    <a:pt x="1297" y="887"/>
                  </a:lnTo>
                  <a:lnTo>
                    <a:pt x="2053" y="201"/>
                  </a:lnTo>
                  <a:lnTo>
                    <a:pt x="1480" y="144"/>
                  </a:lnTo>
                  <a:lnTo>
                    <a:pt x="14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p:nvPr/>
        </p:nvGrpSpPr>
        <p:grpSpPr>
          <a:xfrm>
            <a:off x="692586" y="2846410"/>
            <a:ext cx="653936" cy="516547"/>
            <a:chOff x="-993775" y="2311401"/>
            <a:chExt cx="1163638" cy="919163"/>
          </a:xfrm>
          <a:solidFill>
            <a:schemeClr val="accent2"/>
          </a:solidFill>
        </p:grpSpPr>
        <p:sp>
          <p:nvSpPr>
            <p:cNvPr id="151" name="Freeform 12"/>
            <p:cNvSpPr>
              <a:spLocks/>
            </p:cNvSpPr>
            <p:nvPr/>
          </p:nvSpPr>
          <p:spPr bwMode="auto">
            <a:xfrm>
              <a:off x="-993775" y="2311401"/>
              <a:ext cx="1163638" cy="809625"/>
            </a:xfrm>
            <a:custGeom>
              <a:avLst/>
              <a:gdLst>
                <a:gd name="T0" fmla="*/ 2201 w 3663"/>
                <a:gd name="T1" fmla="*/ 52 h 2553"/>
                <a:gd name="T2" fmla="*/ 2541 w 3663"/>
                <a:gd name="T3" fmla="*/ 244 h 2553"/>
                <a:gd name="T4" fmla="*/ 2786 w 3663"/>
                <a:gd name="T5" fmla="*/ 547 h 2553"/>
                <a:gd name="T6" fmla="*/ 2899 w 3663"/>
                <a:gd name="T7" fmla="*/ 929 h 2553"/>
                <a:gd name="T8" fmla="*/ 3184 w 3663"/>
                <a:gd name="T9" fmla="*/ 1069 h 2553"/>
                <a:gd name="T10" fmla="*/ 3464 w 3663"/>
                <a:gd name="T11" fmla="*/ 1267 h 2553"/>
                <a:gd name="T12" fmla="*/ 3632 w 3663"/>
                <a:gd name="T13" fmla="*/ 1568 h 2553"/>
                <a:gd name="T14" fmla="*/ 3649 w 3663"/>
                <a:gd name="T15" fmla="*/ 1929 h 2553"/>
                <a:gd name="T16" fmla="*/ 3505 w 3663"/>
                <a:gd name="T17" fmla="*/ 2249 h 2553"/>
                <a:gd name="T18" fmla="*/ 3241 w 3663"/>
                <a:gd name="T19" fmla="*/ 2471 h 2553"/>
                <a:gd name="T20" fmla="*/ 2893 w 3663"/>
                <a:gd name="T21" fmla="*/ 2553 h 2553"/>
                <a:gd name="T22" fmla="*/ 2188 w 3663"/>
                <a:gd name="T23" fmla="*/ 2514 h 2553"/>
                <a:gd name="T24" fmla="*/ 2200 w 3663"/>
                <a:gd name="T25" fmla="*/ 2420 h 2553"/>
                <a:gd name="T26" fmla="*/ 2956 w 3663"/>
                <a:gd name="T27" fmla="*/ 2394 h 2553"/>
                <a:gd name="T28" fmla="*/ 3236 w 3663"/>
                <a:gd name="T29" fmla="*/ 2292 h 2553"/>
                <a:gd name="T30" fmla="*/ 3432 w 3663"/>
                <a:gd name="T31" fmla="*/ 2076 h 2553"/>
                <a:gd name="T32" fmla="*/ 3507 w 3663"/>
                <a:gd name="T33" fmla="*/ 1783 h 2553"/>
                <a:gd name="T34" fmla="*/ 3432 w 3663"/>
                <a:gd name="T35" fmla="*/ 1490 h 2553"/>
                <a:gd name="T36" fmla="*/ 3236 w 3663"/>
                <a:gd name="T37" fmla="*/ 1273 h 2553"/>
                <a:gd name="T38" fmla="*/ 2956 w 3663"/>
                <a:gd name="T39" fmla="*/ 1172 h 2553"/>
                <a:gd name="T40" fmla="*/ 2781 w 3663"/>
                <a:gd name="T41" fmla="*/ 1160 h 2553"/>
                <a:gd name="T42" fmla="*/ 2745 w 3663"/>
                <a:gd name="T43" fmla="*/ 1088 h 2553"/>
                <a:gd name="T44" fmla="*/ 2734 w 3663"/>
                <a:gd name="T45" fmla="*/ 870 h 2553"/>
                <a:gd name="T46" fmla="*/ 2589 w 3663"/>
                <a:gd name="T47" fmla="*/ 525 h 2553"/>
                <a:gd name="T48" fmla="*/ 2318 w 3663"/>
                <a:gd name="T49" fmla="*/ 275 h 2553"/>
                <a:gd name="T50" fmla="*/ 1958 w 3663"/>
                <a:gd name="T51" fmla="*/ 161 h 2553"/>
                <a:gd name="T52" fmla="*/ 1606 w 3663"/>
                <a:gd name="T53" fmla="*/ 201 h 2553"/>
                <a:gd name="T54" fmla="*/ 1307 w 3663"/>
                <a:gd name="T55" fmla="*/ 373 h 2553"/>
                <a:gd name="T56" fmla="*/ 1100 w 3663"/>
                <a:gd name="T57" fmla="*/ 646 h 2553"/>
                <a:gd name="T58" fmla="*/ 1015 w 3663"/>
                <a:gd name="T59" fmla="*/ 928 h 2553"/>
                <a:gd name="T60" fmla="*/ 935 w 3663"/>
                <a:gd name="T61" fmla="*/ 976 h 2553"/>
                <a:gd name="T62" fmla="*/ 668 w 3663"/>
                <a:gd name="T63" fmla="*/ 1000 h 2553"/>
                <a:gd name="T64" fmla="*/ 388 w 3663"/>
                <a:gd name="T65" fmla="*/ 1158 h 2553"/>
                <a:gd name="T66" fmla="*/ 206 w 3663"/>
                <a:gd name="T67" fmla="*/ 1422 h 2553"/>
                <a:gd name="T68" fmla="*/ 159 w 3663"/>
                <a:gd name="T69" fmla="*/ 1753 h 2553"/>
                <a:gd name="T70" fmla="*/ 265 w 3663"/>
                <a:gd name="T71" fmla="*/ 2062 h 2553"/>
                <a:gd name="T72" fmla="*/ 490 w 3663"/>
                <a:gd name="T73" fmla="*/ 2288 h 2553"/>
                <a:gd name="T74" fmla="*/ 800 w 3663"/>
                <a:gd name="T75" fmla="*/ 2394 h 2553"/>
                <a:gd name="T76" fmla="*/ 1529 w 3663"/>
                <a:gd name="T77" fmla="*/ 2420 h 2553"/>
                <a:gd name="T78" fmla="*/ 1541 w 3663"/>
                <a:gd name="T79" fmla="*/ 2514 h 2553"/>
                <a:gd name="T80" fmla="*/ 869 w 3663"/>
                <a:gd name="T81" fmla="*/ 2553 h 2553"/>
                <a:gd name="T82" fmla="*/ 496 w 3663"/>
                <a:gd name="T83" fmla="*/ 2470 h 2553"/>
                <a:gd name="T84" fmla="*/ 205 w 3663"/>
                <a:gd name="T85" fmla="*/ 2244 h 2553"/>
                <a:gd name="T86" fmla="*/ 31 w 3663"/>
                <a:gd name="T87" fmla="*/ 1915 h 2553"/>
                <a:gd name="T88" fmla="*/ 14 w 3663"/>
                <a:gd name="T89" fmla="*/ 1528 h 2553"/>
                <a:gd name="T90" fmla="*/ 159 w 3663"/>
                <a:gd name="T91" fmla="*/ 1184 h 2553"/>
                <a:gd name="T92" fmla="*/ 430 w 3663"/>
                <a:gd name="T93" fmla="*/ 934 h 2553"/>
                <a:gd name="T94" fmla="*/ 790 w 3663"/>
                <a:gd name="T95" fmla="*/ 819 h 2553"/>
                <a:gd name="T96" fmla="*/ 945 w 3663"/>
                <a:gd name="T97" fmla="*/ 607 h 2553"/>
                <a:gd name="T98" fmla="*/ 1150 w 3663"/>
                <a:gd name="T99" fmla="*/ 307 h 2553"/>
                <a:gd name="T100" fmla="*/ 1450 w 3663"/>
                <a:gd name="T101" fmla="*/ 95 h 2553"/>
                <a:gd name="T102" fmla="*/ 1805 w 3663"/>
                <a:gd name="T103" fmla="*/ 4 h 2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63" h="2553">
                  <a:moveTo>
                    <a:pt x="1879" y="0"/>
                  </a:moveTo>
                  <a:lnTo>
                    <a:pt x="1963" y="4"/>
                  </a:lnTo>
                  <a:lnTo>
                    <a:pt x="2044" y="14"/>
                  </a:lnTo>
                  <a:lnTo>
                    <a:pt x="2124" y="31"/>
                  </a:lnTo>
                  <a:lnTo>
                    <a:pt x="2201" y="52"/>
                  </a:lnTo>
                  <a:lnTo>
                    <a:pt x="2275" y="81"/>
                  </a:lnTo>
                  <a:lnTo>
                    <a:pt x="2347" y="114"/>
                  </a:lnTo>
                  <a:lnTo>
                    <a:pt x="2416" y="152"/>
                  </a:lnTo>
                  <a:lnTo>
                    <a:pt x="2480" y="195"/>
                  </a:lnTo>
                  <a:lnTo>
                    <a:pt x="2541" y="244"/>
                  </a:lnTo>
                  <a:lnTo>
                    <a:pt x="2599" y="297"/>
                  </a:lnTo>
                  <a:lnTo>
                    <a:pt x="2652" y="353"/>
                  </a:lnTo>
                  <a:lnTo>
                    <a:pt x="2701" y="415"/>
                  </a:lnTo>
                  <a:lnTo>
                    <a:pt x="2746" y="479"/>
                  </a:lnTo>
                  <a:lnTo>
                    <a:pt x="2786" y="547"/>
                  </a:lnTo>
                  <a:lnTo>
                    <a:pt x="2819" y="618"/>
                  </a:lnTo>
                  <a:lnTo>
                    <a:pt x="2848" y="692"/>
                  </a:lnTo>
                  <a:lnTo>
                    <a:pt x="2871" y="769"/>
                  </a:lnTo>
                  <a:lnTo>
                    <a:pt x="2889" y="848"/>
                  </a:lnTo>
                  <a:lnTo>
                    <a:pt x="2899" y="929"/>
                  </a:lnTo>
                  <a:lnTo>
                    <a:pt x="2904" y="1012"/>
                  </a:lnTo>
                  <a:lnTo>
                    <a:pt x="2977" y="1017"/>
                  </a:lnTo>
                  <a:lnTo>
                    <a:pt x="3048" y="1028"/>
                  </a:lnTo>
                  <a:lnTo>
                    <a:pt x="3117" y="1046"/>
                  </a:lnTo>
                  <a:lnTo>
                    <a:pt x="3184" y="1069"/>
                  </a:lnTo>
                  <a:lnTo>
                    <a:pt x="3247" y="1098"/>
                  </a:lnTo>
                  <a:lnTo>
                    <a:pt x="3307" y="1133"/>
                  </a:lnTo>
                  <a:lnTo>
                    <a:pt x="3363" y="1173"/>
                  </a:lnTo>
                  <a:lnTo>
                    <a:pt x="3416" y="1217"/>
                  </a:lnTo>
                  <a:lnTo>
                    <a:pt x="3464" y="1267"/>
                  </a:lnTo>
                  <a:lnTo>
                    <a:pt x="3509" y="1320"/>
                  </a:lnTo>
                  <a:lnTo>
                    <a:pt x="3548" y="1378"/>
                  </a:lnTo>
                  <a:lnTo>
                    <a:pt x="3581" y="1438"/>
                  </a:lnTo>
                  <a:lnTo>
                    <a:pt x="3610" y="1502"/>
                  </a:lnTo>
                  <a:lnTo>
                    <a:pt x="3632" y="1568"/>
                  </a:lnTo>
                  <a:lnTo>
                    <a:pt x="3649" y="1638"/>
                  </a:lnTo>
                  <a:lnTo>
                    <a:pt x="3659" y="1709"/>
                  </a:lnTo>
                  <a:lnTo>
                    <a:pt x="3663" y="1783"/>
                  </a:lnTo>
                  <a:lnTo>
                    <a:pt x="3659" y="1856"/>
                  </a:lnTo>
                  <a:lnTo>
                    <a:pt x="3649" y="1929"/>
                  </a:lnTo>
                  <a:lnTo>
                    <a:pt x="3632" y="1999"/>
                  </a:lnTo>
                  <a:lnTo>
                    <a:pt x="3609" y="2066"/>
                  </a:lnTo>
                  <a:lnTo>
                    <a:pt x="3580" y="2130"/>
                  </a:lnTo>
                  <a:lnTo>
                    <a:pt x="3545" y="2191"/>
                  </a:lnTo>
                  <a:lnTo>
                    <a:pt x="3505" y="2249"/>
                  </a:lnTo>
                  <a:lnTo>
                    <a:pt x="3461" y="2303"/>
                  </a:lnTo>
                  <a:lnTo>
                    <a:pt x="3412" y="2352"/>
                  </a:lnTo>
                  <a:lnTo>
                    <a:pt x="3359" y="2396"/>
                  </a:lnTo>
                  <a:lnTo>
                    <a:pt x="3301" y="2436"/>
                  </a:lnTo>
                  <a:lnTo>
                    <a:pt x="3241" y="2471"/>
                  </a:lnTo>
                  <a:lnTo>
                    <a:pt x="3176" y="2500"/>
                  </a:lnTo>
                  <a:lnTo>
                    <a:pt x="3108" y="2522"/>
                  </a:lnTo>
                  <a:lnTo>
                    <a:pt x="3039" y="2540"/>
                  </a:lnTo>
                  <a:lnTo>
                    <a:pt x="2967" y="2550"/>
                  </a:lnTo>
                  <a:lnTo>
                    <a:pt x="2893" y="2553"/>
                  </a:lnTo>
                  <a:lnTo>
                    <a:pt x="2255" y="2553"/>
                  </a:lnTo>
                  <a:lnTo>
                    <a:pt x="2234" y="2551"/>
                  </a:lnTo>
                  <a:lnTo>
                    <a:pt x="2216" y="2543"/>
                  </a:lnTo>
                  <a:lnTo>
                    <a:pt x="2200" y="2531"/>
                  </a:lnTo>
                  <a:lnTo>
                    <a:pt x="2188" y="2514"/>
                  </a:lnTo>
                  <a:lnTo>
                    <a:pt x="2180" y="2496"/>
                  </a:lnTo>
                  <a:lnTo>
                    <a:pt x="2178" y="2475"/>
                  </a:lnTo>
                  <a:lnTo>
                    <a:pt x="2180" y="2454"/>
                  </a:lnTo>
                  <a:lnTo>
                    <a:pt x="2188" y="2435"/>
                  </a:lnTo>
                  <a:lnTo>
                    <a:pt x="2200" y="2420"/>
                  </a:lnTo>
                  <a:lnTo>
                    <a:pt x="2216" y="2407"/>
                  </a:lnTo>
                  <a:lnTo>
                    <a:pt x="2234" y="2399"/>
                  </a:lnTo>
                  <a:lnTo>
                    <a:pt x="2255" y="2397"/>
                  </a:lnTo>
                  <a:lnTo>
                    <a:pt x="2893" y="2397"/>
                  </a:lnTo>
                  <a:lnTo>
                    <a:pt x="2956" y="2394"/>
                  </a:lnTo>
                  <a:lnTo>
                    <a:pt x="3016" y="2384"/>
                  </a:lnTo>
                  <a:lnTo>
                    <a:pt x="3075" y="2369"/>
                  </a:lnTo>
                  <a:lnTo>
                    <a:pt x="3132" y="2348"/>
                  </a:lnTo>
                  <a:lnTo>
                    <a:pt x="3185" y="2323"/>
                  </a:lnTo>
                  <a:lnTo>
                    <a:pt x="3236" y="2292"/>
                  </a:lnTo>
                  <a:lnTo>
                    <a:pt x="3283" y="2257"/>
                  </a:lnTo>
                  <a:lnTo>
                    <a:pt x="3326" y="2217"/>
                  </a:lnTo>
                  <a:lnTo>
                    <a:pt x="3366" y="2174"/>
                  </a:lnTo>
                  <a:lnTo>
                    <a:pt x="3402" y="2126"/>
                  </a:lnTo>
                  <a:lnTo>
                    <a:pt x="3432" y="2076"/>
                  </a:lnTo>
                  <a:lnTo>
                    <a:pt x="3459" y="2021"/>
                  </a:lnTo>
                  <a:lnTo>
                    <a:pt x="3479" y="1965"/>
                  </a:lnTo>
                  <a:lnTo>
                    <a:pt x="3494" y="1906"/>
                  </a:lnTo>
                  <a:lnTo>
                    <a:pt x="3503" y="1845"/>
                  </a:lnTo>
                  <a:lnTo>
                    <a:pt x="3507" y="1783"/>
                  </a:lnTo>
                  <a:lnTo>
                    <a:pt x="3503" y="1720"/>
                  </a:lnTo>
                  <a:lnTo>
                    <a:pt x="3494" y="1659"/>
                  </a:lnTo>
                  <a:lnTo>
                    <a:pt x="3479" y="1600"/>
                  </a:lnTo>
                  <a:lnTo>
                    <a:pt x="3459" y="1543"/>
                  </a:lnTo>
                  <a:lnTo>
                    <a:pt x="3432" y="1490"/>
                  </a:lnTo>
                  <a:lnTo>
                    <a:pt x="3402" y="1440"/>
                  </a:lnTo>
                  <a:lnTo>
                    <a:pt x="3366" y="1392"/>
                  </a:lnTo>
                  <a:lnTo>
                    <a:pt x="3326" y="1349"/>
                  </a:lnTo>
                  <a:lnTo>
                    <a:pt x="3283" y="1309"/>
                  </a:lnTo>
                  <a:lnTo>
                    <a:pt x="3236" y="1273"/>
                  </a:lnTo>
                  <a:lnTo>
                    <a:pt x="3185" y="1243"/>
                  </a:lnTo>
                  <a:lnTo>
                    <a:pt x="3132" y="1217"/>
                  </a:lnTo>
                  <a:lnTo>
                    <a:pt x="3075" y="1196"/>
                  </a:lnTo>
                  <a:lnTo>
                    <a:pt x="3016" y="1180"/>
                  </a:lnTo>
                  <a:lnTo>
                    <a:pt x="2956" y="1172"/>
                  </a:lnTo>
                  <a:lnTo>
                    <a:pt x="2893" y="1168"/>
                  </a:lnTo>
                  <a:lnTo>
                    <a:pt x="2830" y="1172"/>
                  </a:lnTo>
                  <a:lnTo>
                    <a:pt x="2814" y="1172"/>
                  </a:lnTo>
                  <a:lnTo>
                    <a:pt x="2797" y="1167"/>
                  </a:lnTo>
                  <a:lnTo>
                    <a:pt x="2781" y="1160"/>
                  </a:lnTo>
                  <a:lnTo>
                    <a:pt x="2768" y="1149"/>
                  </a:lnTo>
                  <a:lnTo>
                    <a:pt x="2758" y="1137"/>
                  </a:lnTo>
                  <a:lnTo>
                    <a:pt x="2750" y="1121"/>
                  </a:lnTo>
                  <a:lnTo>
                    <a:pt x="2746" y="1105"/>
                  </a:lnTo>
                  <a:lnTo>
                    <a:pt x="2745" y="1088"/>
                  </a:lnTo>
                  <a:lnTo>
                    <a:pt x="2746" y="1080"/>
                  </a:lnTo>
                  <a:lnTo>
                    <a:pt x="2747" y="1052"/>
                  </a:lnTo>
                  <a:lnTo>
                    <a:pt x="2748" y="1027"/>
                  </a:lnTo>
                  <a:lnTo>
                    <a:pt x="2745" y="948"/>
                  </a:lnTo>
                  <a:lnTo>
                    <a:pt x="2734" y="870"/>
                  </a:lnTo>
                  <a:lnTo>
                    <a:pt x="2717" y="795"/>
                  </a:lnTo>
                  <a:lnTo>
                    <a:pt x="2694" y="723"/>
                  </a:lnTo>
                  <a:lnTo>
                    <a:pt x="2665" y="654"/>
                  </a:lnTo>
                  <a:lnTo>
                    <a:pt x="2629" y="588"/>
                  </a:lnTo>
                  <a:lnTo>
                    <a:pt x="2589" y="525"/>
                  </a:lnTo>
                  <a:lnTo>
                    <a:pt x="2543" y="467"/>
                  </a:lnTo>
                  <a:lnTo>
                    <a:pt x="2493" y="412"/>
                  </a:lnTo>
                  <a:lnTo>
                    <a:pt x="2439" y="362"/>
                  </a:lnTo>
                  <a:lnTo>
                    <a:pt x="2380" y="317"/>
                  </a:lnTo>
                  <a:lnTo>
                    <a:pt x="2318" y="275"/>
                  </a:lnTo>
                  <a:lnTo>
                    <a:pt x="2252" y="241"/>
                  </a:lnTo>
                  <a:lnTo>
                    <a:pt x="2182" y="212"/>
                  </a:lnTo>
                  <a:lnTo>
                    <a:pt x="2111" y="189"/>
                  </a:lnTo>
                  <a:lnTo>
                    <a:pt x="2035" y="171"/>
                  </a:lnTo>
                  <a:lnTo>
                    <a:pt x="1958" y="161"/>
                  </a:lnTo>
                  <a:lnTo>
                    <a:pt x="1879" y="157"/>
                  </a:lnTo>
                  <a:lnTo>
                    <a:pt x="1809" y="160"/>
                  </a:lnTo>
                  <a:lnTo>
                    <a:pt x="1740" y="169"/>
                  </a:lnTo>
                  <a:lnTo>
                    <a:pt x="1673" y="182"/>
                  </a:lnTo>
                  <a:lnTo>
                    <a:pt x="1606" y="201"/>
                  </a:lnTo>
                  <a:lnTo>
                    <a:pt x="1541" y="225"/>
                  </a:lnTo>
                  <a:lnTo>
                    <a:pt x="1479" y="255"/>
                  </a:lnTo>
                  <a:lnTo>
                    <a:pt x="1419" y="290"/>
                  </a:lnTo>
                  <a:lnTo>
                    <a:pt x="1361" y="329"/>
                  </a:lnTo>
                  <a:lnTo>
                    <a:pt x="1307" y="373"/>
                  </a:lnTo>
                  <a:lnTo>
                    <a:pt x="1257" y="421"/>
                  </a:lnTo>
                  <a:lnTo>
                    <a:pt x="1211" y="472"/>
                  </a:lnTo>
                  <a:lnTo>
                    <a:pt x="1169" y="528"/>
                  </a:lnTo>
                  <a:lnTo>
                    <a:pt x="1132" y="585"/>
                  </a:lnTo>
                  <a:lnTo>
                    <a:pt x="1100" y="646"/>
                  </a:lnTo>
                  <a:lnTo>
                    <a:pt x="1072" y="708"/>
                  </a:lnTo>
                  <a:lnTo>
                    <a:pt x="1050" y="773"/>
                  </a:lnTo>
                  <a:lnTo>
                    <a:pt x="1032" y="840"/>
                  </a:lnTo>
                  <a:lnTo>
                    <a:pt x="1021" y="908"/>
                  </a:lnTo>
                  <a:lnTo>
                    <a:pt x="1015" y="928"/>
                  </a:lnTo>
                  <a:lnTo>
                    <a:pt x="1005" y="944"/>
                  </a:lnTo>
                  <a:lnTo>
                    <a:pt x="992" y="959"/>
                  </a:lnTo>
                  <a:lnTo>
                    <a:pt x="975" y="969"/>
                  </a:lnTo>
                  <a:lnTo>
                    <a:pt x="956" y="975"/>
                  </a:lnTo>
                  <a:lnTo>
                    <a:pt x="935" y="976"/>
                  </a:lnTo>
                  <a:lnTo>
                    <a:pt x="901" y="972"/>
                  </a:lnTo>
                  <a:lnTo>
                    <a:pt x="869" y="972"/>
                  </a:lnTo>
                  <a:lnTo>
                    <a:pt x="800" y="975"/>
                  </a:lnTo>
                  <a:lnTo>
                    <a:pt x="733" y="985"/>
                  </a:lnTo>
                  <a:lnTo>
                    <a:pt x="668" y="1000"/>
                  </a:lnTo>
                  <a:lnTo>
                    <a:pt x="606" y="1021"/>
                  </a:lnTo>
                  <a:lnTo>
                    <a:pt x="547" y="1048"/>
                  </a:lnTo>
                  <a:lnTo>
                    <a:pt x="490" y="1080"/>
                  </a:lnTo>
                  <a:lnTo>
                    <a:pt x="437" y="1117"/>
                  </a:lnTo>
                  <a:lnTo>
                    <a:pt x="388" y="1158"/>
                  </a:lnTo>
                  <a:lnTo>
                    <a:pt x="343" y="1204"/>
                  </a:lnTo>
                  <a:lnTo>
                    <a:pt x="301" y="1254"/>
                  </a:lnTo>
                  <a:lnTo>
                    <a:pt x="265" y="1306"/>
                  </a:lnTo>
                  <a:lnTo>
                    <a:pt x="232" y="1363"/>
                  </a:lnTo>
                  <a:lnTo>
                    <a:pt x="206" y="1422"/>
                  </a:lnTo>
                  <a:lnTo>
                    <a:pt x="185" y="1484"/>
                  </a:lnTo>
                  <a:lnTo>
                    <a:pt x="169" y="1549"/>
                  </a:lnTo>
                  <a:lnTo>
                    <a:pt x="159" y="1616"/>
                  </a:lnTo>
                  <a:lnTo>
                    <a:pt x="156" y="1685"/>
                  </a:lnTo>
                  <a:lnTo>
                    <a:pt x="159" y="1753"/>
                  </a:lnTo>
                  <a:lnTo>
                    <a:pt x="169" y="1819"/>
                  </a:lnTo>
                  <a:lnTo>
                    <a:pt x="185" y="1884"/>
                  </a:lnTo>
                  <a:lnTo>
                    <a:pt x="206" y="1946"/>
                  </a:lnTo>
                  <a:lnTo>
                    <a:pt x="232" y="2005"/>
                  </a:lnTo>
                  <a:lnTo>
                    <a:pt x="265" y="2062"/>
                  </a:lnTo>
                  <a:lnTo>
                    <a:pt x="301" y="2116"/>
                  </a:lnTo>
                  <a:lnTo>
                    <a:pt x="343" y="2165"/>
                  </a:lnTo>
                  <a:lnTo>
                    <a:pt x="388" y="2210"/>
                  </a:lnTo>
                  <a:lnTo>
                    <a:pt x="437" y="2251"/>
                  </a:lnTo>
                  <a:lnTo>
                    <a:pt x="490" y="2288"/>
                  </a:lnTo>
                  <a:lnTo>
                    <a:pt x="547" y="2320"/>
                  </a:lnTo>
                  <a:lnTo>
                    <a:pt x="606" y="2347"/>
                  </a:lnTo>
                  <a:lnTo>
                    <a:pt x="668" y="2368"/>
                  </a:lnTo>
                  <a:lnTo>
                    <a:pt x="733" y="2384"/>
                  </a:lnTo>
                  <a:lnTo>
                    <a:pt x="800" y="2394"/>
                  </a:lnTo>
                  <a:lnTo>
                    <a:pt x="869" y="2397"/>
                  </a:lnTo>
                  <a:lnTo>
                    <a:pt x="1475" y="2397"/>
                  </a:lnTo>
                  <a:lnTo>
                    <a:pt x="1495" y="2399"/>
                  </a:lnTo>
                  <a:lnTo>
                    <a:pt x="1514" y="2407"/>
                  </a:lnTo>
                  <a:lnTo>
                    <a:pt x="1529" y="2420"/>
                  </a:lnTo>
                  <a:lnTo>
                    <a:pt x="1541" y="2435"/>
                  </a:lnTo>
                  <a:lnTo>
                    <a:pt x="1549" y="2454"/>
                  </a:lnTo>
                  <a:lnTo>
                    <a:pt x="1553" y="2475"/>
                  </a:lnTo>
                  <a:lnTo>
                    <a:pt x="1549" y="2496"/>
                  </a:lnTo>
                  <a:lnTo>
                    <a:pt x="1541" y="2514"/>
                  </a:lnTo>
                  <a:lnTo>
                    <a:pt x="1529" y="2531"/>
                  </a:lnTo>
                  <a:lnTo>
                    <a:pt x="1514" y="2543"/>
                  </a:lnTo>
                  <a:lnTo>
                    <a:pt x="1495" y="2551"/>
                  </a:lnTo>
                  <a:lnTo>
                    <a:pt x="1475" y="2553"/>
                  </a:lnTo>
                  <a:lnTo>
                    <a:pt x="869" y="2553"/>
                  </a:lnTo>
                  <a:lnTo>
                    <a:pt x="790" y="2550"/>
                  </a:lnTo>
                  <a:lnTo>
                    <a:pt x="712" y="2540"/>
                  </a:lnTo>
                  <a:lnTo>
                    <a:pt x="637" y="2522"/>
                  </a:lnTo>
                  <a:lnTo>
                    <a:pt x="565" y="2499"/>
                  </a:lnTo>
                  <a:lnTo>
                    <a:pt x="496" y="2470"/>
                  </a:lnTo>
                  <a:lnTo>
                    <a:pt x="430" y="2434"/>
                  </a:lnTo>
                  <a:lnTo>
                    <a:pt x="368" y="2394"/>
                  </a:lnTo>
                  <a:lnTo>
                    <a:pt x="309" y="2348"/>
                  </a:lnTo>
                  <a:lnTo>
                    <a:pt x="255" y="2298"/>
                  </a:lnTo>
                  <a:lnTo>
                    <a:pt x="205" y="2244"/>
                  </a:lnTo>
                  <a:lnTo>
                    <a:pt x="159" y="2185"/>
                  </a:lnTo>
                  <a:lnTo>
                    <a:pt x="119" y="2122"/>
                  </a:lnTo>
                  <a:lnTo>
                    <a:pt x="83" y="2057"/>
                  </a:lnTo>
                  <a:lnTo>
                    <a:pt x="54" y="1988"/>
                  </a:lnTo>
                  <a:lnTo>
                    <a:pt x="31" y="1915"/>
                  </a:lnTo>
                  <a:lnTo>
                    <a:pt x="14" y="1841"/>
                  </a:lnTo>
                  <a:lnTo>
                    <a:pt x="3" y="1764"/>
                  </a:lnTo>
                  <a:lnTo>
                    <a:pt x="0" y="1685"/>
                  </a:lnTo>
                  <a:lnTo>
                    <a:pt x="3" y="1606"/>
                  </a:lnTo>
                  <a:lnTo>
                    <a:pt x="14" y="1528"/>
                  </a:lnTo>
                  <a:lnTo>
                    <a:pt x="31" y="1453"/>
                  </a:lnTo>
                  <a:lnTo>
                    <a:pt x="54" y="1382"/>
                  </a:lnTo>
                  <a:lnTo>
                    <a:pt x="83" y="1312"/>
                  </a:lnTo>
                  <a:lnTo>
                    <a:pt x="119" y="1246"/>
                  </a:lnTo>
                  <a:lnTo>
                    <a:pt x="159" y="1184"/>
                  </a:lnTo>
                  <a:lnTo>
                    <a:pt x="205" y="1125"/>
                  </a:lnTo>
                  <a:lnTo>
                    <a:pt x="255" y="1070"/>
                  </a:lnTo>
                  <a:lnTo>
                    <a:pt x="309" y="1020"/>
                  </a:lnTo>
                  <a:lnTo>
                    <a:pt x="368" y="975"/>
                  </a:lnTo>
                  <a:lnTo>
                    <a:pt x="430" y="934"/>
                  </a:lnTo>
                  <a:lnTo>
                    <a:pt x="496" y="899"/>
                  </a:lnTo>
                  <a:lnTo>
                    <a:pt x="565" y="870"/>
                  </a:lnTo>
                  <a:lnTo>
                    <a:pt x="637" y="847"/>
                  </a:lnTo>
                  <a:lnTo>
                    <a:pt x="712" y="830"/>
                  </a:lnTo>
                  <a:lnTo>
                    <a:pt x="790" y="819"/>
                  </a:lnTo>
                  <a:lnTo>
                    <a:pt x="869" y="815"/>
                  </a:lnTo>
                  <a:lnTo>
                    <a:pt x="877" y="815"/>
                  </a:lnTo>
                  <a:lnTo>
                    <a:pt x="895" y="744"/>
                  </a:lnTo>
                  <a:lnTo>
                    <a:pt x="918" y="675"/>
                  </a:lnTo>
                  <a:lnTo>
                    <a:pt x="945" y="607"/>
                  </a:lnTo>
                  <a:lnTo>
                    <a:pt x="978" y="541"/>
                  </a:lnTo>
                  <a:lnTo>
                    <a:pt x="1014" y="479"/>
                  </a:lnTo>
                  <a:lnTo>
                    <a:pt x="1055" y="419"/>
                  </a:lnTo>
                  <a:lnTo>
                    <a:pt x="1101" y="361"/>
                  </a:lnTo>
                  <a:lnTo>
                    <a:pt x="1150" y="307"/>
                  </a:lnTo>
                  <a:lnTo>
                    <a:pt x="1203" y="256"/>
                  </a:lnTo>
                  <a:lnTo>
                    <a:pt x="1261" y="209"/>
                  </a:lnTo>
                  <a:lnTo>
                    <a:pt x="1322" y="166"/>
                  </a:lnTo>
                  <a:lnTo>
                    <a:pt x="1385" y="128"/>
                  </a:lnTo>
                  <a:lnTo>
                    <a:pt x="1450" y="95"/>
                  </a:lnTo>
                  <a:lnTo>
                    <a:pt x="1518" y="66"/>
                  </a:lnTo>
                  <a:lnTo>
                    <a:pt x="1588" y="43"/>
                  </a:lnTo>
                  <a:lnTo>
                    <a:pt x="1659" y="25"/>
                  </a:lnTo>
                  <a:lnTo>
                    <a:pt x="1732" y="12"/>
                  </a:lnTo>
                  <a:lnTo>
                    <a:pt x="1805" y="4"/>
                  </a:lnTo>
                  <a:lnTo>
                    <a:pt x="18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p:nvSpPr>
          <p:spPr bwMode="auto">
            <a:xfrm>
              <a:off x="-603250" y="2427288"/>
              <a:ext cx="230188" cy="209550"/>
            </a:xfrm>
            <a:custGeom>
              <a:avLst/>
              <a:gdLst>
                <a:gd name="T0" fmla="*/ 650 w 728"/>
                <a:gd name="T1" fmla="*/ 0 h 658"/>
                <a:gd name="T2" fmla="*/ 672 w 728"/>
                <a:gd name="T3" fmla="*/ 3 h 658"/>
                <a:gd name="T4" fmla="*/ 691 w 728"/>
                <a:gd name="T5" fmla="*/ 11 h 658"/>
                <a:gd name="T6" fmla="*/ 706 w 728"/>
                <a:gd name="T7" fmla="*/ 23 h 658"/>
                <a:gd name="T8" fmla="*/ 718 w 728"/>
                <a:gd name="T9" fmla="*/ 39 h 658"/>
                <a:gd name="T10" fmla="*/ 726 w 728"/>
                <a:gd name="T11" fmla="*/ 58 h 658"/>
                <a:gd name="T12" fmla="*/ 728 w 728"/>
                <a:gd name="T13" fmla="*/ 79 h 658"/>
                <a:gd name="T14" fmla="*/ 726 w 728"/>
                <a:gd name="T15" fmla="*/ 99 h 658"/>
                <a:gd name="T16" fmla="*/ 718 w 728"/>
                <a:gd name="T17" fmla="*/ 118 h 658"/>
                <a:gd name="T18" fmla="*/ 706 w 728"/>
                <a:gd name="T19" fmla="*/ 133 h 658"/>
                <a:gd name="T20" fmla="*/ 691 w 728"/>
                <a:gd name="T21" fmla="*/ 146 h 658"/>
                <a:gd name="T22" fmla="*/ 672 w 728"/>
                <a:gd name="T23" fmla="*/ 153 h 658"/>
                <a:gd name="T24" fmla="*/ 650 w 728"/>
                <a:gd name="T25" fmla="*/ 157 h 658"/>
                <a:gd name="T26" fmla="*/ 594 w 728"/>
                <a:gd name="T27" fmla="*/ 160 h 658"/>
                <a:gd name="T28" fmla="*/ 539 w 728"/>
                <a:gd name="T29" fmla="*/ 169 h 658"/>
                <a:gd name="T30" fmla="*/ 486 w 728"/>
                <a:gd name="T31" fmla="*/ 185 h 658"/>
                <a:gd name="T32" fmla="*/ 436 w 728"/>
                <a:gd name="T33" fmla="*/ 206 h 658"/>
                <a:gd name="T34" fmla="*/ 388 w 728"/>
                <a:gd name="T35" fmla="*/ 232 h 658"/>
                <a:gd name="T36" fmla="*/ 344 w 728"/>
                <a:gd name="T37" fmla="*/ 264 h 658"/>
                <a:gd name="T38" fmla="*/ 302 w 728"/>
                <a:gd name="T39" fmla="*/ 299 h 658"/>
                <a:gd name="T40" fmla="*/ 266 w 728"/>
                <a:gd name="T41" fmla="*/ 339 h 658"/>
                <a:gd name="T42" fmla="*/ 233 w 728"/>
                <a:gd name="T43" fmla="*/ 383 h 658"/>
                <a:gd name="T44" fmla="*/ 206 w 728"/>
                <a:gd name="T45" fmla="*/ 430 h 658"/>
                <a:gd name="T46" fmla="*/ 183 w 728"/>
                <a:gd name="T47" fmla="*/ 481 h 658"/>
                <a:gd name="T48" fmla="*/ 166 w 728"/>
                <a:gd name="T49" fmla="*/ 534 h 658"/>
                <a:gd name="T50" fmla="*/ 156 w 728"/>
                <a:gd name="T51" fmla="*/ 590 h 658"/>
                <a:gd name="T52" fmla="*/ 150 w 728"/>
                <a:gd name="T53" fmla="*/ 609 h 658"/>
                <a:gd name="T54" fmla="*/ 141 w 728"/>
                <a:gd name="T55" fmla="*/ 624 h 658"/>
                <a:gd name="T56" fmla="*/ 129 w 728"/>
                <a:gd name="T57" fmla="*/ 638 h 658"/>
                <a:gd name="T58" fmla="*/ 113 w 728"/>
                <a:gd name="T59" fmla="*/ 649 h 658"/>
                <a:gd name="T60" fmla="*/ 97 w 728"/>
                <a:gd name="T61" fmla="*/ 656 h 658"/>
                <a:gd name="T62" fmla="*/ 78 w 728"/>
                <a:gd name="T63" fmla="*/ 658 h 658"/>
                <a:gd name="T64" fmla="*/ 68 w 728"/>
                <a:gd name="T65" fmla="*/ 657 h 658"/>
                <a:gd name="T66" fmla="*/ 47 w 728"/>
                <a:gd name="T67" fmla="*/ 651 h 658"/>
                <a:gd name="T68" fmla="*/ 30 w 728"/>
                <a:gd name="T69" fmla="*/ 641 h 658"/>
                <a:gd name="T70" fmla="*/ 15 w 728"/>
                <a:gd name="T71" fmla="*/ 627 h 658"/>
                <a:gd name="T72" fmla="*/ 5 w 728"/>
                <a:gd name="T73" fmla="*/ 609 h 658"/>
                <a:gd name="T74" fmla="*/ 0 w 728"/>
                <a:gd name="T75" fmla="*/ 590 h 658"/>
                <a:gd name="T76" fmla="*/ 0 w 728"/>
                <a:gd name="T77" fmla="*/ 569 h 658"/>
                <a:gd name="T78" fmla="*/ 12 w 728"/>
                <a:gd name="T79" fmla="*/ 505 h 658"/>
                <a:gd name="T80" fmla="*/ 30 w 728"/>
                <a:gd name="T81" fmla="*/ 444 h 658"/>
                <a:gd name="T82" fmla="*/ 53 w 728"/>
                <a:gd name="T83" fmla="*/ 385 h 658"/>
                <a:gd name="T84" fmla="*/ 82 w 728"/>
                <a:gd name="T85" fmla="*/ 329 h 658"/>
                <a:gd name="T86" fmla="*/ 116 w 728"/>
                <a:gd name="T87" fmla="*/ 277 h 658"/>
                <a:gd name="T88" fmla="*/ 154 w 728"/>
                <a:gd name="T89" fmla="*/ 228 h 658"/>
                <a:gd name="T90" fmla="*/ 197 w 728"/>
                <a:gd name="T91" fmla="*/ 184 h 658"/>
                <a:gd name="T92" fmla="*/ 243 w 728"/>
                <a:gd name="T93" fmla="*/ 143 h 658"/>
                <a:gd name="T94" fmla="*/ 293 w 728"/>
                <a:gd name="T95" fmla="*/ 107 h 658"/>
                <a:gd name="T96" fmla="*/ 347 w 728"/>
                <a:gd name="T97" fmla="*/ 76 h 658"/>
                <a:gd name="T98" fmla="*/ 404 w 728"/>
                <a:gd name="T99" fmla="*/ 49 h 658"/>
                <a:gd name="T100" fmla="*/ 461 w 728"/>
                <a:gd name="T101" fmla="*/ 28 h 658"/>
                <a:gd name="T102" fmla="*/ 523 w 728"/>
                <a:gd name="T103" fmla="*/ 13 h 658"/>
                <a:gd name="T104" fmla="*/ 586 w 728"/>
                <a:gd name="T105" fmla="*/ 3 h 658"/>
                <a:gd name="T106" fmla="*/ 650 w 728"/>
                <a:gd name="T107"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8" h="658">
                  <a:moveTo>
                    <a:pt x="650" y="0"/>
                  </a:moveTo>
                  <a:lnTo>
                    <a:pt x="672" y="3"/>
                  </a:lnTo>
                  <a:lnTo>
                    <a:pt x="691" y="11"/>
                  </a:lnTo>
                  <a:lnTo>
                    <a:pt x="706" y="23"/>
                  </a:lnTo>
                  <a:lnTo>
                    <a:pt x="718" y="39"/>
                  </a:lnTo>
                  <a:lnTo>
                    <a:pt x="726" y="58"/>
                  </a:lnTo>
                  <a:lnTo>
                    <a:pt x="728" y="79"/>
                  </a:lnTo>
                  <a:lnTo>
                    <a:pt x="726" y="99"/>
                  </a:lnTo>
                  <a:lnTo>
                    <a:pt x="718" y="118"/>
                  </a:lnTo>
                  <a:lnTo>
                    <a:pt x="706" y="133"/>
                  </a:lnTo>
                  <a:lnTo>
                    <a:pt x="691" y="146"/>
                  </a:lnTo>
                  <a:lnTo>
                    <a:pt x="672" y="153"/>
                  </a:lnTo>
                  <a:lnTo>
                    <a:pt x="650" y="157"/>
                  </a:lnTo>
                  <a:lnTo>
                    <a:pt x="594" y="160"/>
                  </a:lnTo>
                  <a:lnTo>
                    <a:pt x="539" y="169"/>
                  </a:lnTo>
                  <a:lnTo>
                    <a:pt x="486" y="185"/>
                  </a:lnTo>
                  <a:lnTo>
                    <a:pt x="436" y="206"/>
                  </a:lnTo>
                  <a:lnTo>
                    <a:pt x="388" y="232"/>
                  </a:lnTo>
                  <a:lnTo>
                    <a:pt x="344" y="264"/>
                  </a:lnTo>
                  <a:lnTo>
                    <a:pt x="302" y="299"/>
                  </a:lnTo>
                  <a:lnTo>
                    <a:pt x="266" y="339"/>
                  </a:lnTo>
                  <a:lnTo>
                    <a:pt x="233" y="383"/>
                  </a:lnTo>
                  <a:lnTo>
                    <a:pt x="206" y="430"/>
                  </a:lnTo>
                  <a:lnTo>
                    <a:pt x="183" y="481"/>
                  </a:lnTo>
                  <a:lnTo>
                    <a:pt x="166" y="534"/>
                  </a:lnTo>
                  <a:lnTo>
                    <a:pt x="156" y="590"/>
                  </a:lnTo>
                  <a:lnTo>
                    <a:pt x="150" y="609"/>
                  </a:lnTo>
                  <a:lnTo>
                    <a:pt x="141" y="624"/>
                  </a:lnTo>
                  <a:lnTo>
                    <a:pt x="129" y="638"/>
                  </a:lnTo>
                  <a:lnTo>
                    <a:pt x="113" y="649"/>
                  </a:lnTo>
                  <a:lnTo>
                    <a:pt x="97" y="656"/>
                  </a:lnTo>
                  <a:lnTo>
                    <a:pt x="78" y="658"/>
                  </a:lnTo>
                  <a:lnTo>
                    <a:pt x="68" y="657"/>
                  </a:lnTo>
                  <a:lnTo>
                    <a:pt x="47" y="651"/>
                  </a:lnTo>
                  <a:lnTo>
                    <a:pt x="30" y="641"/>
                  </a:lnTo>
                  <a:lnTo>
                    <a:pt x="15" y="627"/>
                  </a:lnTo>
                  <a:lnTo>
                    <a:pt x="5" y="609"/>
                  </a:lnTo>
                  <a:lnTo>
                    <a:pt x="0" y="590"/>
                  </a:lnTo>
                  <a:lnTo>
                    <a:pt x="0" y="569"/>
                  </a:lnTo>
                  <a:lnTo>
                    <a:pt x="12" y="505"/>
                  </a:lnTo>
                  <a:lnTo>
                    <a:pt x="30" y="444"/>
                  </a:lnTo>
                  <a:lnTo>
                    <a:pt x="53" y="385"/>
                  </a:lnTo>
                  <a:lnTo>
                    <a:pt x="82" y="329"/>
                  </a:lnTo>
                  <a:lnTo>
                    <a:pt x="116" y="277"/>
                  </a:lnTo>
                  <a:lnTo>
                    <a:pt x="154" y="228"/>
                  </a:lnTo>
                  <a:lnTo>
                    <a:pt x="197" y="184"/>
                  </a:lnTo>
                  <a:lnTo>
                    <a:pt x="243" y="143"/>
                  </a:lnTo>
                  <a:lnTo>
                    <a:pt x="293" y="107"/>
                  </a:lnTo>
                  <a:lnTo>
                    <a:pt x="347" y="76"/>
                  </a:lnTo>
                  <a:lnTo>
                    <a:pt x="404" y="49"/>
                  </a:lnTo>
                  <a:lnTo>
                    <a:pt x="461" y="28"/>
                  </a:lnTo>
                  <a:lnTo>
                    <a:pt x="523" y="13"/>
                  </a:lnTo>
                  <a:lnTo>
                    <a:pt x="586" y="3"/>
                  </a:lnTo>
                  <a:lnTo>
                    <a:pt x="6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p:nvSpPr>
          <p:spPr bwMode="auto">
            <a:xfrm>
              <a:off x="-527050" y="2825751"/>
              <a:ext cx="250825" cy="404813"/>
            </a:xfrm>
            <a:custGeom>
              <a:avLst/>
              <a:gdLst>
                <a:gd name="T0" fmla="*/ 383 w 792"/>
                <a:gd name="T1" fmla="*/ 0 h 1276"/>
                <a:gd name="T2" fmla="*/ 409 w 792"/>
                <a:gd name="T3" fmla="*/ 0 h 1276"/>
                <a:gd name="T4" fmla="*/ 435 w 792"/>
                <a:gd name="T5" fmla="*/ 6 h 1276"/>
                <a:gd name="T6" fmla="*/ 459 w 792"/>
                <a:gd name="T7" fmla="*/ 17 h 1276"/>
                <a:gd name="T8" fmla="*/ 482 w 792"/>
                <a:gd name="T9" fmla="*/ 33 h 1276"/>
                <a:gd name="T10" fmla="*/ 766 w 792"/>
                <a:gd name="T11" fmla="*/ 286 h 1276"/>
                <a:gd name="T12" fmla="*/ 780 w 792"/>
                <a:gd name="T13" fmla="*/ 303 h 1276"/>
                <a:gd name="T14" fmla="*/ 789 w 792"/>
                <a:gd name="T15" fmla="*/ 321 h 1276"/>
                <a:gd name="T16" fmla="*/ 792 w 792"/>
                <a:gd name="T17" fmla="*/ 341 h 1276"/>
                <a:gd name="T18" fmla="*/ 791 w 792"/>
                <a:gd name="T19" fmla="*/ 361 h 1276"/>
                <a:gd name="T20" fmla="*/ 784 w 792"/>
                <a:gd name="T21" fmla="*/ 380 h 1276"/>
                <a:gd name="T22" fmla="*/ 772 w 792"/>
                <a:gd name="T23" fmla="*/ 398 h 1276"/>
                <a:gd name="T24" fmla="*/ 760 w 792"/>
                <a:gd name="T25" fmla="*/ 409 h 1276"/>
                <a:gd name="T26" fmla="*/ 745 w 792"/>
                <a:gd name="T27" fmla="*/ 417 h 1276"/>
                <a:gd name="T28" fmla="*/ 730 w 792"/>
                <a:gd name="T29" fmla="*/ 422 h 1276"/>
                <a:gd name="T30" fmla="*/ 714 w 792"/>
                <a:gd name="T31" fmla="*/ 423 h 1276"/>
                <a:gd name="T32" fmla="*/ 695 w 792"/>
                <a:gd name="T33" fmla="*/ 421 h 1276"/>
                <a:gd name="T34" fmla="*/ 677 w 792"/>
                <a:gd name="T35" fmla="*/ 414 h 1276"/>
                <a:gd name="T36" fmla="*/ 662 w 792"/>
                <a:gd name="T37" fmla="*/ 403 h 1276"/>
                <a:gd name="T38" fmla="*/ 474 w 792"/>
                <a:gd name="T39" fmla="*/ 235 h 1276"/>
                <a:gd name="T40" fmla="*/ 474 w 792"/>
                <a:gd name="T41" fmla="*/ 1197 h 1276"/>
                <a:gd name="T42" fmla="*/ 472 w 792"/>
                <a:gd name="T43" fmla="*/ 1218 h 1276"/>
                <a:gd name="T44" fmla="*/ 464 w 792"/>
                <a:gd name="T45" fmla="*/ 1237 h 1276"/>
                <a:gd name="T46" fmla="*/ 452 w 792"/>
                <a:gd name="T47" fmla="*/ 1253 h 1276"/>
                <a:gd name="T48" fmla="*/ 435 w 792"/>
                <a:gd name="T49" fmla="*/ 1265 h 1276"/>
                <a:gd name="T50" fmla="*/ 417 w 792"/>
                <a:gd name="T51" fmla="*/ 1273 h 1276"/>
                <a:gd name="T52" fmla="*/ 396 w 792"/>
                <a:gd name="T53" fmla="*/ 1276 h 1276"/>
                <a:gd name="T54" fmla="*/ 375 w 792"/>
                <a:gd name="T55" fmla="*/ 1273 h 1276"/>
                <a:gd name="T56" fmla="*/ 356 w 792"/>
                <a:gd name="T57" fmla="*/ 1265 h 1276"/>
                <a:gd name="T58" fmla="*/ 340 w 792"/>
                <a:gd name="T59" fmla="*/ 1253 h 1276"/>
                <a:gd name="T60" fmla="*/ 328 w 792"/>
                <a:gd name="T61" fmla="*/ 1237 h 1276"/>
                <a:gd name="T62" fmla="*/ 320 w 792"/>
                <a:gd name="T63" fmla="*/ 1218 h 1276"/>
                <a:gd name="T64" fmla="*/ 318 w 792"/>
                <a:gd name="T65" fmla="*/ 1197 h 1276"/>
                <a:gd name="T66" fmla="*/ 318 w 792"/>
                <a:gd name="T67" fmla="*/ 235 h 1276"/>
                <a:gd name="T68" fmla="*/ 130 w 792"/>
                <a:gd name="T69" fmla="*/ 403 h 1276"/>
                <a:gd name="T70" fmla="*/ 112 w 792"/>
                <a:gd name="T71" fmla="*/ 415 h 1276"/>
                <a:gd name="T72" fmla="*/ 94 w 792"/>
                <a:gd name="T73" fmla="*/ 422 h 1276"/>
                <a:gd name="T74" fmla="*/ 74 w 792"/>
                <a:gd name="T75" fmla="*/ 423 h 1276"/>
                <a:gd name="T76" fmla="*/ 53 w 792"/>
                <a:gd name="T77" fmla="*/ 420 h 1276"/>
                <a:gd name="T78" fmla="*/ 36 w 792"/>
                <a:gd name="T79" fmla="*/ 411 h 1276"/>
                <a:gd name="T80" fmla="*/ 20 w 792"/>
                <a:gd name="T81" fmla="*/ 398 h 1276"/>
                <a:gd name="T82" fmla="*/ 8 w 792"/>
                <a:gd name="T83" fmla="*/ 380 h 1276"/>
                <a:gd name="T84" fmla="*/ 1 w 792"/>
                <a:gd name="T85" fmla="*/ 361 h 1276"/>
                <a:gd name="T86" fmla="*/ 0 w 792"/>
                <a:gd name="T87" fmla="*/ 341 h 1276"/>
                <a:gd name="T88" fmla="*/ 3 w 792"/>
                <a:gd name="T89" fmla="*/ 321 h 1276"/>
                <a:gd name="T90" fmla="*/ 12 w 792"/>
                <a:gd name="T91" fmla="*/ 303 h 1276"/>
                <a:gd name="T92" fmla="*/ 26 w 792"/>
                <a:gd name="T93" fmla="*/ 286 h 1276"/>
                <a:gd name="T94" fmla="*/ 310 w 792"/>
                <a:gd name="T95" fmla="*/ 33 h 1276"/>
                <a:gd name="T96" fmla="*/ 333 w 792"/>
                <a:gd name="T97" fmla="*/ 17 h 1276"/>
                <a:gd name="T98" fmla="*/ 357 w 792"/>
                <a:gd name="T99" fmla="*/ 6 h 1276"/>
                <a:gd name="T100" fmla="*/ 383 w 792"/>
                <a:gd name="T101" fmla="*/ 0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2" h="1276">
                  <a:moveTo>
                    <a:pt x="383" y="0"/>
                  </a:moveTo>
                  <a:lnTo>
                    <a:pt x="409" y="0"/>
                  </a:lnTo>
                  <a:lnTo>
                    <a:pt x="435" y="6"/>
                  </a:lnTo>
                  <a:lnTo>
                    <a:pt x="459" y="17"/>
                  </a:lnTo>
                  <a:lnTo>
                    <a:pt x="482" y="33"/>
                  </a:lnTo>
                  <a:lnTo>
                    <a:pt x="766" y="286"/>
                  </a:lnTo>
                  <a:lnTo>
                    <a:pt x="780" y="303"/>
                  </a:lnTo>
                  <a:lnTo>
                    <a:pt x="789" y="321"/>
                  </a:lnTo>
                  <a:lnTo>
                    <a:pt x="792" y="341"/>
                  </a:lnTo>
                  <a:lnTo>
                    <a:pt x="791" y="361"/>
                  </a:lnTo>
                  <a:lnTo>
                    <a:pt x="784" y="380"/>
                  </a:lnTo>
                  <a:lnTo>
                    <a:pt x="772" y="398"/>
                  </a:lnTo>
                  <a:lnTo>
                    <a:pt x="760" y="409"/>
                  </a:lnTo>
                  <a:lnTo>
                    <a:pt x="745" y="417"/>
                  </a:lnTo>
                  <a:lnTo>
                    <a:pt x="730" y="422"/>
                  </a:lnTo>
                  <a:lnTo>
                    <a:pt x="714" y="423"/>
                  </a:lnTo>
                  <a:lnTo>
                    <a:pt x="695" y="421"/>
                  </a:lnTo>
                  <a:lnTo>
                    <a:pt x="677" y="414"/>
                  </a:lnTo>
                  <a:lnTo>
                    <a:pt x="662" y="403"/>
                  </a:lnTo>
                  <a:lnTo>
                    <a:pt x="474" y="235"/>
                  </a:lnTo>
                  <a:lnTo>
                    <a:pt x="474" y="1197"/>
                  </a:lnTo>
                  <a:lnTo>
                    <a:pt x="472" y="1218"/>
                  </a:lnTo>
                  <a:lnTo>
                    <a:pt x="464" y="1237"/>
                  </a:lnTo>
                  <a:lnTo>
                    <a:pt x="452" y="1253"/>
                  </a:lnTo>
                  <a:lnTo>
                    <a:pt x="435" y="1265"/>
                  </a:lnTo>
                  <a:lnTo>
                    <a:pt x="417" y="1273"/>
                  </a:lnTo>
                  <a:lnTo>
                    <a:pt x="396" y="1276"/>
                  </a:lnTo>
                  <a:lnTo>
                    <a:pt x="375" y="1273"/>
                  </a:lnTo>
                  <a:lnTo>
                    <a:pt x="356" y="1265"/>
                  </a:lnTo>
                  <a:lnTo>
                    <a:pt x="340" y="1253"/>
                  </a:lnTo>
                  <a:lnTo>
                    <a:pt x="328" y="1237"/>
                  </a:lnTo>
                  <a:lnTo>
                    <a:pt x="320" y="1218"/>
                  </a:lnTo>
                  <a:lnTo>
                    <a:pt x="318" y="1197"/>
                  </a:lnTo>
                  <a:lnTo>
                    <a:pt x="318" y="235"/>
                  </a:lnTo>
                  <a:lnTo>
                    <a:pt x="130" y="403"/>
                  </a:lnTo>
                  <a:lnTo>
                    <a:pt x="112" y="415"/>
                  </a:lnTo>
                  <a:lnTo>
                    <a:pt x="94" y="422"/>
                  </a:lnTo>
                  <a:lnTo>
                    <a:pt x="74" y="423"/>
                  </a:lnTo>
                  <a:lnTo>
                    <a:pt x="53" y="420"/>
                  </a:lnTo>
                  <a:lnTo>
                    <a:pt x="36" y="411"/>
                  </a:lnTo>
                  <a:lnTo>
                    <a:pt x="20" y="398"/>
                  </a:lnTo>
                  <a:lnTo>
                    <a:pt x="8" y="380"/>
                  </a:lnTo>
                  <a:lnTo>
                    <a:pt x="1" y="361"/>
                  </a:lnTo>
                  <a:lnTo>
                    <a:pt x="0" y="341"/>
                  </a:lnTo>
                  <a:lnTo>
                    <a:pt x="3" y="321"/>
                  </a:lnTo>
                  <a:lnTo>
                    <a:pt x="12" y="303"/>
                  </a:lnTo>
                  <a:lnTo>
                    <a:pt x="26" y="286"/>
                  </a:lnTo>
                  <a:lnTo>
                    <a:pt x="310" y="33"/>
                  </a:lnTo>
                  <a:lnTo>
                    <a:pt x="333" y="17"/>
                  </a:lnTo>
                  <a:lnTo>
                    <a:pt x="357" y="6"/>
                  </a:lnTo>
                  <a:lnTo>
                    <a:pt x="3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9" name="Freeform 19"/>
          <p:cNvSpPr>
            <a:spLocks noEditPoints="1"/>
          </p:cNvSpPr>
          <p:nvPr/>
        </p:nvSpPr>
        <p:spPr bwMode="auto">
          <a:xfrm>
            <a:off x="764784" y="4075514"/>
            <a:ext cx="509540" cy="458482"/>
          </a:xfrm>
          <a:custGeom>
            <a:avLst/>
            <a:gdLst>
              <a:gd name="T0" fmla="*/ 199 w 3494"/>
              <a:gd name="T1" fmla="*/ 2140 h 3140"/>
              <a:gd name="T2" fmla="*/ 242 w 3494"/>
              <a:gd name="T3" fmla="*/ 2241 h 3140"/>
              <a:gd name="T4" fmla="*/ 323 w 3494"/>
              <a:gd name="T5" fmla="*/ 2311 h 3140"/>
              <a:gd name="T6" fmla="*/ 431 w 3494"/>
              <a:gd name="T7" fmla="*/ 2337 h 3140"/>
              <a:gd name="T8" fmla="*/ 3137 w 3494"/>
              <a:gd name="T9" fmla="*/ 2325 h 3140"/>
              <a:gd name="T10" fmla="*/ 3228 w 3494"/>
              <a:gd name="T11" fmla="*/ 2268 h 3140"/>
              <a:gd name="T12" fmla="*/ 3286 w 3494"/>
              <a:gd name="T13" fmla="*/ 2176 h 3140"/>
              <a:gd name="T14" fmla="*/ 3297 w 3494"/>
              <a:gd name="T15" fmla="*/ 2023 h 3140"/>
              <a:gd name="T16" fmla="*/ 392 w 3494"/>
              <a:gd name="T17" fmla="*/ 200 h 3140"/>
              <a:gd name="T18" fmla="*/ 292 w 3494"/>
              <a:gd name="T19" fmla="*/ 242 h 3140"/>
              <a:gd name="T20" fmla="*/ 222 w 3494"/>
              <a:gd name="T21" fmla="*/ 324 h 3140"/>
              <a:gd name="T22" fmla="*/ 196 w 3494"/>
              <a:gd name="T23" fmla="*/ 432 h 3140"/>
              <a:gd name="T24" fmla="*/ 3298 w 3494"/>
              <a:gd name="T25" fmla="*/ 432 h 3140"/>
              <a:gd name="T26" fmla="*/ 3272 w 3494"/>
              <a:gd name="T27" fmla="*/ 324 h 3140"/>
              <a:gd name="T28" fmla="*/ 3202 w 3494"/>
              <a:gd name="T29" fmla="*/ 242 h 3140"/>
              <a:gd name="T30" fmla="*/ 3101 w 3494"/>
              <a:gd name="T31" fmla="*/ 200 h 3140"/>
              <a:gd name="T32" fmla="*/ 431 w 3494"/>
              <a:gd name="T33" fmla="*/ 0 h 3140"/>
              <a:gd name="T34" fmla="*/ 3169 w 3494"/>
              <a:gd name="T35" fmla="*/ 14 h 3140"/>
              <a:gd name="T36" fmla="*/ 3309 w 3494"/>
              <a:gd name="T37" fmla="*/ 78 h 3140"/>
              <a:gd name="T38" fmla="*/ 3416 w 3494"/>
              <a:gd name="T39" fmla="*/ 185 h 3140"/>
              <a:gd name="T40" fmla="*/ 3480 w 3494"/>
              <a:gd name="T41" fmla="*/ 326 h 3140"/>
              <a:gd name="T42" fmla="*/ 3494 w 3494"/>
              <a:gd name="T43" fmla="*/ 2102 h 3140"/>
              <a:gd name="T44" fmla="*/ 3464 w 3494"/>
              <a:gd name="T45" fmla="*/ 2258 h 3140"/>
              <a:gd name="T46" fmla="*/ 3384 w 3494"/>
              <a:gd name="T47" fmla="*/ 2388 h 3140"/>
              <a:gd name="T48" fmla="*/ 3265 w 3494"/>
              <a:gd name="T49" fmla="*/ 2483 h 3140"/>
              <a:gd name="T50" fmla="*/ 3116 w 3494"/>
              <a:gd name="T51" fmla="*/ 2529 h 3140"/>
              <a:gd name="T52" fmla="*/ 1844 w 3494"/>
              <a:gd name="T53" fmla="*/ 2944 h 3140"/>
              <a:gd name="T54" fmla="*/ 2495 w 3494"/>
              <a:gd name="T55" fmla="*/ 2955 h 3140"/>
              <a:gd name="T56" fmla="*/ 2540 w 3494"/>
              <a:gd name="T57" fmla="*/ 2999 h 3140"/>
              <a:gd name="T58" fmla="*/ 2548 w 3494"/>
              <a:gd name="T59" fmla="*/ 3065 h 3140"/>
              <a:gd name="T60" fmla="*/ 2514 w 3494"/>
              <a:gd name="T61" fmla="*/ 3119 h 3140"/>
              <a:gd name="T62" fmla="*/ 2452 w 3494"/>
              <a:gd name="T63" fmla="*/ 3140 h 3140"/>
              <a:gd name="T64" fmla="*/ 998 w 3494"/>
              <a:gd name="T65" fmla="*/ 3131 h 3140"/>
              <a:gd name="T66" fmla="*/ 953 w 3494"/>
              <a:gd name="T67" fmla="*/ 3085 h 3140"/>
              <a:gd name="T68" fmla="*/ 946 w 3494"/>
              <a:gd name="T69" fmla="*/ 3019 h 3140"/>
              <a:gd name="T70" fmla="*/ 980 w 3494"/>
              <a:gd name="T71" fmla="*/ 2966 h 3140"/>
              <a:gd name="T72" fmla="*/ 1042 w 3494"/>
              <a:gd name="T73" fmla="*/ 2944 h 3140"/>
              <a:gd name="T74" fmla="*/ 431 w 3494"/>
              <a:gd name="T75" fmla="*/ 2533 h 3140"/>
              <a:gd name="T76" fmla="*/ 275 w 3494"/>
              <a:gd name="T77" fmla="*/ 2504 h 3140"/>
              <a:gd name="T78" fmla="*/ 144 w 3494"/>
              <a:gd name="T79" fmla="*/ 2424 h 3140"/>
              <a:gd name="T80" fmla="*/ 51 w 3494"/>
              <a:gd name="T81" fmla="*/ 2304 h 3140"/>
              <a:gd name="T82" fmla="*/ 3 w 3494"/>
              <a:gd name="T83" fmla="*/ 2156 h 3140"/>
              <a:gd name="T84" fmla="*/ 3 w 3494"/>
              <a:gd name="T85" fmla="*/ 378 h 3140"/>
              <a:gd name="T86" fmla="*/ 51 w 3494"/>
              <a:gd name="T87" fmla="*/ 230 h 3140"/>
              <a:gd name="T88" fmla="*/ 145 w 3494"/>
              <a:gd name="T89" fmla="*/ 110 h 3140"/>
              <a:gd name="T90" fmla="*/ 276 w 3494"/>
              <a:gd name="T91" fmla="*/ 30 h 3140"/>
              <a:gd name="T92" fmla="*/ 431 w 3494"/>
              <a:gd name="T93"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4" h="3140">
                <a:moveTo>
                  <a:pt x="196" y="2023"/>
                </a:moveTo>
                <a:lnTo>
                  <a:pt x="196" y="2102"/>
                </a:lnTo>
                <a:lnTo>
                  <a:pt x="199" y="2140"/>
                </a:lnTo>
                <a:lnTo>
                  <a:pt x="208" y="2176"/>
                </a:lnTo>
                <a:lnTo>
                  <a:pt x="223" y="2210"/>
                </a:lnTo>
                <a:lnTo>
                  <a:pt x="242" y="2241"/>
                </a:lnTo>
                <a:lnTo>
                  <a:pt x="265" y="2268"/>
                </a:lnTo>
                <a:lnTo>
                  <a:pt x="293" y="2292"/>
                </a:lnTo>
                <a:lnTo>
                  <a:pt x="323" y="2311"/>
                </a:lnTo>
                <a:lnTo>
                  <a:pt x="356" y="2325"/>
                </a:lnTo>
                <a:lnTo>
                  <a:pt x="392" y="2334"/>
                </a:lnTo>
                <a:lnTo>
                  <a:pt x="431" y="2337"/>
                </a:lnTo>
                <a:lnTo>
                  <a:pt x="3063" y="2337"/>
                </a:lnTo>
                <a:lnTo>
                  <a:pt x="3101" y="2334"/>
                </a:lnTo>
                <a:lnTo>
                  <a:pt x="3137" y="2325"/>
                </a:lnTo>
                <a:lnTo>
                  <a:pt x="3170" y="2311"/>
                </a:lnTo>
                <a:lnTo>
                  <a:pt x="3201" y="2292"/>
                </a:lnTo>
                <a:lnTo>
                  <a:pt x="3228" y="2268"/>
                </a:lnTo>
                <a:lnTo>
                  <a:pt x="3252" y="2241"/>
                </a:lnTo>
                <a:lnTo>
                  <a:pt x="3271" y="2210"/>
                </a:lnTo>
                <a:lnTo>
                  <a:pt x="3286" y="2176"/>
                </a:lnTo>
                <a:lnTo>
                  <a:pt x="3294" y="2140"/>
                </a:lnTo>
                <a:lnTo>
                  <a:pt x="3297" y="2102"/>
                </a:lnTo>
                <a:lnTo>
                  <a:pt x="3297" y="2023"/>
                </a:lnTo>
                <a:lnTo>
                  <a:pt x="196" y="2023"/>
                </a:lnTo>
                <a:close/>
                <a:moveTo>
                  <a:pt x="431" y="197"/>
                </a:moveTo>
                <a:lnTo>
                  <a:pt x="392" y="200"/>
                </a:lnTo>
                <a:lnTo>
                  <a:pt x="356" y="208"/>
                </a:lnTo>
                <a:lnTo>
                  <a:pt x="322" y="223"/>
                </a:lnTo>
                <a:lnTo>
                  <a:pt x="292" y="242"/>
                </a:lnTo>
                <a:lnTo>
                  <a:pt x="265" y="266"/>
                </a:lnTo>
                <a:lnTo>
                  <a:pt x="241" y="293"/>
                </a:lnTo>
                <a:lnTo>
                  <a:pt x="222" y="324"/>
                </a:lnTo>
                <a:lnTo>
                  <a:pt x="208" y="358"/>
                </a:lnTo>
                <a:lnTo>
                  <a:pt x="199" y="394"/>
                </a:lnTo>
                <a:lnTo>
                  <a:pt x="196" y="432"/>
                </a:lnTo>
                <a:lnTo>
                  <a:pt x="196" y="1828"/>
                </a:lnTo>
                <a:lnTo>
                  <a:pt x="3298" y="1828"/>
                </a:lnTo>
                <a:lnTo>
                  <a:pt x="3298" y="432"/>
                </a:lnTo>
                <a:lnTo>
                  <a:pt x="3295" y="394"/>
                </a:lnTo>
                <a:lnTo>
                  <a:pt x="3287" y="358"/>
                </a:lnTo>
                <a:lnTo>
                  <a:pt x="3272" y="324"/>
                </a:lnTo>
                <a:lnTo>
                  <a:pt x="3253" y="293"/>
                </a:lnTo>
                <a:lnTo>
                  <a:pt x="3230" y="266"/>
                </a:lnTo>
                <a:lnTo>
                  <a:pt x="3202" y="242"/>
                </a:lnTo>
                <a:lnTo>
                  <a:pt x="3171" y="223"/>
                </a:lnTo>
                <a:lnTo>
                  <a:pt x="3137" y="208"/>
                </a:lnTo>
                <a:lnTo>
                  <a:pt x="3101" y="200"/>
                </a:lnTo>
                <a:lnTo>
                  <a:pt x="3063" y="197"/>
                </a:lnTo>
                <a:lnTo>
                  <a:pt x="431" y="197"/>
                </a:lnTo>
                <a:close/>
                <a:moveTo>
                  <a:pt x="431" y="0"/>
                </a:moveTo>
                <a:lnTo>
                  <a:pt x="3063" y="0"/>
                </a:lnTo>
                <a:lnTo>
                  <a:pt x="3117" y="4"/>
                </a:lnTo>
                <a:lnTo>
                  <a:pt x="3169" y="14"/>
                </a:lnTo>
                <a:lnTo>
                  <a:pt x="3218" y="30"/>
                </a:lnTo>
                <a:lnTo>
                  <a:pt x="3266" y="51"/>
                </a:lnTo>
                <a:lnTo>
                  <a:pt x="3309" y="78"/>
                </a:lnTo>
                <a:lnTo>
                  <a:pt x="3348" y="110"/>
                </a:lnTo>
                <a:lnTo>
                  <a:pt x="3384" y="146"/>
                </a:lnTo>
                <a:lnTo>
                  <a:pt x="3416" y="185"/>
                </a:lnTo>
                <a:lnTo>
                  <a:pt x="3443" y="230"/>
                </a:lnTo>
                <a:lnTo>
                  <a:pt x="3465" y="276"/>
                </a:lnTo>
                <a:lnTo>
                  <a:pt x="3480" y="326"/>
                </a:lnTo>
                <a:lnTo>
                  <a:pt x="3490" y="378"/>
                </a:lnTo>
                <a:lnTo>
                  <a:pt x="3494" y="432"/>
                </a:lnTo>
                <a:lnTo>
                  <a:pt x="3494" y="2102"/>
                </a:lnTo>
                <a:lnTo>
                  <a:pt x="3490" y="2156"/>
                </a:lnTo>
                <a:lnTo>
                  <a:pt x="3480" y="2208"/>
                </a:lnTo>
                <a:lnTo>
                  <a:pt x="3464" y="2258"/>
                </a:lnTo>
                <a:lnTo>
                  <a:pt x="3443" y="2304"/>
                </a:lnTo>
                <a:lnTo>
                  <a:pt x="3416" y="2348"/>
                </a:lnTo>
                <a:lnTo>
                  <a:pt x="3384" y="2388"/>
                </a:lnTo>
                <a:lnTo>
                  <a:pt x="3348" y="2424"/>
                </a:lnTo>
                <a:lnTo>
                  <a:pt x="3308" y="2456"/>
                </a:lnTo>
                <a:lnTo>
                  <a:pt x="3265" y="2483"/>
                </a:lnTo>
                <a:lnTo>
                  <a:pt x="3218" y="2504"/>
                </a:lnTo>
                <a:lnTo>
                  <a:pt x="3168" y="2520"/>
                </a:lnTo>
                <a:lnTo>
                  <a:pt x="3116" y="2529"/>
                </a:lnTo>
                <a:lnTo>
                  <a:pt x="3063" y="2533"/>
                </a:lnTo>
                <a:lnTo>
                  <a:pt x="1844" y="2533"/>
                </a:lnTo>
                <a:lnTo>
                  <a:pt x="1844" y="2944"/>
                </a:lnTo>
                <a:lnTo>
                  <a:pt x="2452" y="2944"/>
                </a:lnTo>
                <a:lnTo>
                  <a:pt x="2474" y="2947"/>
                </a:lnTo>
                <a:lnTo>
                  <a:pt x="2495" y="2955"/>
                </a:lnTo>
                <a:lnTo>
                  <a:pt x="2514" y="2966"/>
                </a:lnTo>
                <a:lnTo>
                  <a:pt x="2528" y="2981"/>
                </a:lnTo>
                <a:lnTo>
                  <a:pt x="2540" y="2999"/>
                </a:lnTo>
                <a:lnTo>
                  <a:pt x="2548" y="3019"/>
                </a:lnTo>
                <a:lnTo>
                  <a:pt x="2550" y="3043"/>
                </a:lnTo>
                <a:lnTo>
                  <a:pt x="2548" y="3065"/>
                </a:lnTo>
                <a:lnTo>
                  <a:pt x="2540" y="3085"/>
                </a:lnTo>
                <a:lnTo>
                  <a:pt x="2528" y="3104"/>
                </a:lnTo>
                <a:lnTo>
                  <a:pt x="2514" y="3119"/>
                </a:lnTo>
                <a:lnTo>
                  <a:pt x="2495" y="3131"/>
                </a:lnTo>
                <a:lnTo>
                  <a:pt x="2474" y="3138"/>
                </a:lnTo>
                <a:lnTo>
                  <a:pt x="2452" y="3140"/>
                </a:lnTo>
                <a:lnTo>
                  <a:pt x="1042" y="3140"/>
                </a:lnTo>
                <a:lnTo>
                  <a:pt x="1019" y="3138"/>
                </a:lnTo>
                <a:lnTo>
                  <a:pt x="998" y="3131"/>
                </a:lnTo>
                <a:lnTo>
                  <a:pt x="980" y="3119"/>
                </a:lnTo>
                <a:lnTo>
                  <a:pt x="965" y="3104"/>
                </a:lnTo>
                <a:lnTo>
                  <a:pt x="953" y="3085"/>
                </a:lnTo>
                <a:lnTo>
                  <a:pt x="946" y="3065"/>
                </a:lnTo>
                <a:lnTo>
                  <a:pt x="944" y="3043"/>
                </a:lnTo>
                <a:lnTo>
                  <a:pt x="946" y="3019"/>
                </a:lnTo>
                <a:lnTo>
                  <a:pt x="953" y="2999"/>
                </a:lnTo>
                <a:lnTo>
                  <a:pt x="965" y="2981"/>
                </a:lnTo>
                <a:lnTo>
                  <a:pt x="980" y="2966"/>
                </a:lnTo>
                <a:lnTo>
                  <a:pt x="998" y="2955"/>
                </a:lnTo>
                <a:lnTo>
                  <a:pt x="1019" y="2947"/>
                </a:lnTo>
                <a:lnTo>
                  <a:pt x="1042" y="2944"/>
                </a:lnTo>
                <a:lnTo>
                  <a:pt x="1649" y="2944"/>
                </a:lnTo>
                <a:lnTo>
                  <a:pt x="1649" y="2533"/>
                </a:lnTo>
                <a:lnTo>
                  <a:pt x="431" y="2533"/>
                </a:lnTo>
                <a:lnTo>
                  <a:pt x="377" y="2529"/>
                </a:lnTo>
                <a:lnTo>
                  <a:pt x="325" y="2520"/>
                </a:lnTo>
                <a:lnTo>
                  <a:pt x="275" y="2504"/>
                </a:lnTo>
                <a:lnTo>
                  <a:pt x="228" y="2483"/>
                </a:lnTo>
                <a:lnTo>
                  <a:pt x="185" y="2456"/>
                </a:lnTo>
                <a:lnTo>
                  <a:pt x="144" y="2424"/>
                </a:lnTo>
                <a:lnTo>
                  <a:pt x="109" y="2388"/>
                </a:lnTo>
                <a:lnTo>
                  <a:pt x="77" y="2348"/>
                </a:lnTo>
                <a:lnTo>
                  <a:pt x="51" y="2304"/>
                </a:lnTo>
                <a:lnTo>
                  <a:pt x="29" y="2258"/>
                </a:lnTo>
                <a:lnTo>
                  <a:pt x="13" y="2208"/>
                </a:lnTo>
                <a:lnTo>
                  <a:pt x="3" y="2156"/>
                </a:lnTo>
                <a:lnTo>
                  <a:pt x="0" y="2102"/>
                </a:lnTo>
                <a:lnTo>
                  <a:pt x="0" y="432"/>
                </a:lnTo>
                <a:lnTo>
                  <a:pt x="3" y="378"/>
                </a:lnTo>
                <a:lnTo>
                  <a:pt x="13" y="326"/>
                </a:lnTo>
                <a:lnTo>
                  <a:pt x="29" y="276"/>
                </a:lnTo>
                <a:lnTo>
                  <a:pt x="51" y="230"/>
                </a:lnTo>
                <a:lnTo>
                  <a:pt x="77" y="185"/>
                </a:lnTo>
                <a:lnTo>
                  <a:pt x="109" y="146"/>
                </a:lnTo>
                <a:lnTo>
                  <a:pt x="145" y="110"/>
                </a:lnTo>
                <a:lnTo>
                  <a:pt x="185" y="78"/>
                </a:lnTo>
                <a:lnTo>
                  <a:pt x="229" y="51"/>
                </a:lnTo>
                <a:lnTo>
                  <a:pt x="276" y="30"/>
                </a:lnTo>
                <a:lnTo>
                  <a:pt x="325" y="14"/>
                </a:lnTo>
                <a:lnTo>
                  <a:pt x="377" y="4"/>
                </a:lnTo>
                <a:lnTo>
                  <a:pt x="43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2" name="Group 171"/>
          <p:cNvGrpSpPr/>
          <p:nvPr/>
        </p:nvGrpSpPr>
        <p:grpSpPr>
          <a:xfrm>
            <a:off x="5040313" y="1624013"/>
            <a:ext cx="346075" cy="609600"/>
            <a:chOff x="5040313" y="1624013"/>
            <a:chExt cx="346075" cy="609600"/>
          </a:xfrm>
          <a:solidFill>
            <a:schemeClr val="accent4"/>
          </a:solidFill>
        </p:grpSpPr>
        <p:sp>
          <p:nvSpPr>
            <p:cNvPr id="164" name="Freeform 24"/>
            <p:cNvSpPr>
              <a:spLocks noEditPoints="1"/>
            </p:cNvSpPr>
            <p:nvPr/>
          </p:nvSpPr>
          <p:spPr bwMode="auto">
            <a:xfrm>
              <a:off x="5040313" y="1624013"/>
              <a:ext cx="346075" cy="609600"/>
            </a:xfrm>
            <a:custGeom>
              <a:avLst/>
              <a:gdLst>
                <a:gd name="T0" fmla="*/ 115 w 1958"/>
                <a:gd name="T1" fmla="*/ 3203 h 3456"/>
                <a:gd name="T2" fmla="*/ 125 w 1958"/>
                <a:gd name="T3" fmla="*/ 3256 h 3456"/>
                <a:gd name="T4" fmla="*/ 156 w 1958"/>
                <a:gd name="T5" fmla="*/ 3300 h 3456"/>
                <a:gd name="T6" fmla="*/ 200 w 1958"/>
                <a:gd name="T7" fmla="*/ 3329 h 3456"/>
                <a:gd name="T8" fmla="*/ 253 w 1958"/>
                <a:gd name="T9" fmla="*/ 3341 h 3456"/>
                <a:gd name="T10" fmla="*/ 1732 w 1958"/>
                <a:gd name="T11" fmla="*/ 3338 h 3456"/>
                <a:gd name="T12" fmla="*/ 1782 w 1958"/>
                <a:gd name="T13" fmla="*/ 3317 h 3456"/>
                <a:gd name="T14" fmla="*/ 1819 w 1958"/>
                <a:gd name="T15" fmla="*/ 3280 h 3456"/>
                <a:gd name="T16" fmla="*/ 1840 w 1958"/>
                <a:gd name="T17" fmla="*/ 3230 h 3456"/>
                <a:gd name="T18" fmla="*/ 1843 w 1958"/>
                <a:gd name="T19" fmla="*/ 2765 h 3456"/>
                <a:gd name="T20" fmla="*/ 115 w 1958"/>
                <a:gd name="T21" fmla="*/ 461 h 3456"/>
                <a:gd name="T22" fmla="*/ 1843 w 1958"/>
                <a:gd name="T23" fmla="*/ 2650 h 3456"/>
                <a:gd name="T24" fmla="*/ 115 w 1958"/>
                <a:gd name="T25" fmla="*/ 461 h 3456"/>
                <a:gd name="T26" fmla="*/ 226 w 1958"/>
                <a:gd name="T27" fmla="*/ 118 h 3456"/>
                <a:gd name="T28" fmla="*/ 176 w 1958"/>
                <a:gd name="T29" fmla="*/ 139 h 3456"/>
                <a:gd name="T30" fmla="*/ 139 w 1958"/>
                <a:gd name="T31" fmla="*/ 176 h 3456"/>
                <a:gd name="T32" fmla="*/ 118 w 1958"/>
                <a:gd name="T33" fmla="*/ 226 h 3456"/>
                <a:gd name="T34" fmla="*/ 115 w 1958"/>
                <a:gd name="T35" fmla="*/ 346 h 3456"/>
                <a:gd name="T36" fmla="*/ 1843 w 1958"/>
                <a:gd name="T37" fmla="*/ 253 h 3456"/>
                <a:gd name="T38" fmla="*/ 1833 w 1958"/>
                <a:gd name="T39" fmla="*/ 200 h 3456"/>
                <a:gd name="T40" fmla="*/ 1802 w 1958"/>
                <a:gd name="T41" fmla="*/ 156 h 3456"/>
                <a:gd name="T42" fmla="*/ 1758 w 1958"/>
                <a:gd name="T43" fmla="*/ 127 h 3456"/>
                <a:gd name="T44" fmla="*/ 1705 w 1958"/>
                <a:gd name="T45" fmla="*/ 115 h 3456"/>
                <a:gd name="T46" fmla="*/ 253 w 1958"/>
                <a:gd name="T47" fmla="*/ 0 h 3456"/>
                <a:gd name="T48" fmla="*/ 1741 w 1958"/>
                <a:gd name="T49" fmla="*/ 3 h 3456"/>
                <a:gd name="T50" fmla="*/ 1812 w 1958"/>
                <a:gd name="T51" fmla="*/ 24 h 3456"/>
                <a:gd name="T52" fmla="*/ 1871 w 1958"/>
                <a:gd name="T53" fmla="*/ 63 h 3456"/>
                <a:gd name="T54" fmla="*/ 1917 w 1958"/>
                <a:gd name="T55" fmla="*/ 115 h 3456"/>
                <a:gd name="T56" fmla="*/ 1948 w 1958"/>
                <a:gd name="T57" fmla="*/ 180 h 3456"/>
                <a:gd name="T58" fmla="*/ 1958 w 1958"/>
                <a:gd name="T59" fmla="*/ 253 h 3456"/>
                <a:gd name="T60" fmla="*/ 1955 w 1958"/>
                <a:gd name="T61" fmla="*/ 3240 h 3456"/>
                <a:gd name="T62" fmla="*/ 1934 w 1958"/>
                <a:gd name="T63" fmla="*/ 3309 h 3456"/>
                <a:gd name="T64" fmla="*/ 1895 w 1958"/>
                <a:gd name="T65" fmla="*/ 3369 h 3456"/>
                <a:gd name="T66" fmla="*/ 1843 w 1958"/>
                <a:gd name="T67" fmla="*/ 3415 h 3456"/>
                <a:gd name="T68" fmla="*/ 1778 w 1958"/>
                <a:gd name="T69" fmla="*/ 3446 h 3456"/>
                <a:gd name="T70" fmla="*/ 1705 w 1958"/>
                <a:gd name="T71" fmla="*/ 3456 h 3456"/>
                <a:gd name="T72" fmla="*/ 216 w 1958"/>
                <a:gd name="T73" fmla="*/ 3453 h 3456"/>
                <a:gd name="T74" fmla="*/ 146 w 1958"/>
                <a:gd name="T75" fmla="*/ 3432 h 3456"/>
                <a:gd name="T76" fmla="*/ 87 w 1958"/>
                <a:gd name="T77" fmla="*/ 3393 h 3456"/>
                <a:gd name="T78" fmla="*/ 41 w 1958"/>
                <a:gd name="T79" fmla="*/ 3341 h 3456"/>
                <a:gd name="T80" fmla="*/ 10 w 1958"/>
                <a:gd name="T81" fmla="*/ 3276 h 3456"/>
                <a:gd name="T82" fmla="*/ 0 w 1958"/>
                <a:gd name="T83" fmla="*/ 3203 h 3456"/>
                <a:gd name="T84" fmla="*/ 2 w 1958"/>
                <a:gd name="T85" fmla="*/ 216 h 3456"/>
                <a:gd name="T86" fmla="*/ 23 w 1958"/>
                <a:gd name="T87" fmla="*/ 147 h 3456"/>
                <a:gd name="T88" fmla="*/ 62 w 1958"/>
                <a:gd name="T89" fmla="*/ 87 h 3456"/>
                <a:gd name="T90" fmla="*/ 115 w 1958"/>
                <a:gd name="T91" fmla="*/ 41 h 3456"/>
                <a:gd name="T92" fmla="*/ 180 w 1958"/>
                <a:gd name="T93" fmla="*/ 10 h 3456"/>
                <a:gd name="T94" fmla="*/ 253 w 1958"/>
                <a:gd name="T95" fmla="*/ 0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58" h="3456">
                  <a:moveTo>
                    <a:pt x="115" y="2765"/>
                  </a:moveTo>
                  <a:lnTo>
                    <a:pt x="115" y="3203"/>
                  </a:lnTo>
                  <a:lnTo>
                    <a:pt x="118" y="3230"/>
                  </a:lnTo>
                  <a:lnTo>
                    <a:pt x="125" y="3256"/>
                  </a:lnTo>
                  <a:lnTo>
                    <a:pt x="139" y="3280"/>
                  </a:lnTo>
                  <a:lnTo>
                    <a:pt x="156" y="3300"/>
                  </a:lnTo>
                  <a:lnTo>
                    <a:pt x="176" y="3317"/>
                  </a:lnTo>
                  <a:lnTo>
                    <a:pt x="200" y="3329"/>
                  </a:lnTo>
                  <a:lnTo>
                    <a:pt x="226" y="3338"/>
                  </a:lnTo>
                  <a:lnTo>
                    <a:pt x="253" y="3341"/>
                  </a:lnTo>
                  <a:lnTo>
                    <a:pt x="1705" y="3341"/>
                  </a:lnTo>
                  <a:lnTo>
                    <a:pt x="1732" y="3338"/>
                  </a:lnTo>
                  <a:lnTo>
                    <a:pt x="1758" y="3329"/>
                  </a:lnTo>
                  <a:lnTo>
                    <a:pt x="1782" y="3317"/>
                  </a:lnTo>
                  <a:lnTo>
                    <a:pt x="1802" y="3300"/>
                  </a:lnTo>
                  <a:lnTo>
                    <a:pt x="1819" y="3280"/>
                  </a:lnTo>
                  <a:lnTo>
                    <a:pt x="1833" y="3256"/>
                  </a:lnTo>
                  <a:lnTo>
                    <a:pt x="1840" y="3230"/>
                  </a:lnTo>
                  <a:lnTo>
                    <a:pt x="1843" y="3203"/>
                  </a:lnTo>
                  <a:lnTo>
                    <a:pt x="1843" y="2765"/>
                  </a:lnTo>
                  <a:lnTo>
                    <a:pt x="115" y="2765"/>
                  </a:lnTo>
                  <a:close/>
                  <a:moveTo>
                    <a:pt x="115" y="461"/>
                  </a:moveTo>
                  <a:lnTo>
                    <a:pt x="115" y="2650"/>
                  </a:lnTo>
                  <a:lnTo>
                    <a:pt x="1843" y="2650"/>
                  </a:lnTo>
                  <a:lnTo>
                    <a:pt x="1843" y="461"/>
                  </a:lnTo>
                  <a:lnTo>
                    <a:pt x="115" y="461"/>
                  </a:lnTo>
                  <a:close/>
                  <a:moveTo>
                    <a:pt x="253" y="115"/>
                  </a:moveTo>
                  <a:lnTo>
                    <a:pt x="226" y="118"/>
                  </a:lnTo>
                  <a:lnTo>
                    <a:pt x="200" y="127"/>
                  </a:lnTo>
                  <a:lnTo>
                    <a:pt x="176" y="139"/>
                  </a:lnTo>
                  <a:lnTo>
                    <a:pt x="156" y="156"/>
                  </a:lnTo>
                  <a:lnTo>
                    <a:pt x="139" y="176"/>
                  </a:lnTo>
                  <a:lnTo>
                    <a:pt x="125" y="200"/>
                  </a:lnTo>
                  <a:lnTo>
                    <a:pt x="118" y="226"/>
                  </a:lnTo>
                  <a:lnTo>
                    <a:pt x="115" y="253"/>
                  </a:lnTo>
                  <a:lnTo>
                    <a:pt x="115" y="346"/>
                  </a:lnTo>
                  <a:lnTo>
                    <a:pt x="1843" y="346"/>
                  </a:lnTo>
                  <a:lnTo>
                    <a:pt x="1843" y="253"/>
                  </a:lnTo>
                  <a:lnTo>
                    <a:pt x="1840" y="226"/>
                  </a:lnTo>
                  <a:lnTo>
                    <a:pt x="1833" y="200"/>
                  </a:lnTo>
                  <a:lnTo>
                    <a:pt x="1819" y="176"/>
                  </a:lnTo>
                  <a:lnTo>
                    <a:pt x="1802" y="156"/>
                  </a:lnTo>
                  <a:lnTo>
                    <a:pt x="1782" y="139"/>
                  </a:lnTo>
                  <a:lnTo>
                    <a:pt x="1758" y="127"/>
                  </a:lnTo>
                  <a:lnTo>
                    <a:pt x="1732" y="118"/>
                  </a:lnTo>
                  <a:lnTo>
                    <a:pt x="1705" y="115"/>
                  </a:lnTo>
                  <a:lnTo>
                    <a:pt x="253" y="115"/>
                  </a:lnTo>
                  <a:close/>
                  <a:moveTo>
                    <a:pt x="253" y="0"/>
                  </a:moveTo>
                  <a:lnTo>
                    <a:pt x="1705" y="0"/>
                  </a:lnTo>
                  <a:lnTo>
                    <a:pt x="1741" y="3"/>
                  </a:lnTo>
                  <a:lnTo>
                    <a:pt x="1778" y="10"/>
                  </a:lnTo>
                  <a:lnTo>
                    <a:pt x="1812" y="24"/>
                  </a:lnTo>
                  <a:lnTo>
                    <a:pt x="1843" y="41"/>
                  </a:lnTo>
                  <a:lnTo>
                    <a:pt x="1871" y="63"/>
                  </a:lnTo>
                  <a:lnTo>
                    <a:pt x="1895" y="87"/>
                  </a:lnTo>
                  <a:lnTo>
                    <a:pt x="1917" y="115"/>
                  </a:lnTo>
                  <a:lnTo>
                    <a:pt x="1934" y="147"/>
                  </a:lnTo>
                  <a:lnTo>
                    <a:pt x="1948" y="180"/>
                  </a:lnTo>
                  <a:lnTo>
                    <a:pt x="1955" y="216"/>
                  </a:lnTo>
                  <a:lnTo>
                    <a:pt x="1958" y="253"/>
                  </a:lnTo>
                  <a:lnTo>
                    <a:pt x="1958" y="3203"/>
                  </a:lnTo>
                  <a:lnTo>
                    <a:pt x="1955" y="3240"/>
                  </a:lnTo>
                  <a:lnTo>
                    <a:pt x="1948" y="3276"/>
                  </a:lnTo>
                  <a:lnTo>
                    <a:pt x="1934" y="3309"/>
                  </a:lnTo>
                  <a:lnTo>
                    <a:pt x="1917" y="3341"/>
                  </a:lnTo>
                  <a:lnTo>
                    <a:pt x="1895" y="3369"/>
                  </a:lnTo>
                  <a:lnTo>
                    <a:pt x="1871" y="3393"/>
                  </a:lnTo>
                  <a:lnTo>
                    <a:pt x="1843" y="3415"/>
                  </a:lnTo>
                  <a:lnTo>
                    <a:pt x="1812" y="3432"/>
                  </a:lnTo>
                  <a:lnTo>
                    <a:pt x="1778" y="3446"/>
                  </a:lnTo>
                  <a:lnTo>
                    <a:pt x="1741" y="3453"/>
                  </a:lnTo>
                  <a:lnTo>
                    <a:pt x="1705" y="3456"/>
                  </a:lnTo>
                  <a:lnTo>
                    <a:pt x="253" y="3456"/>
                  </a:lnTo>
                  <a:lnTo>
                    <a:pt x="216" y="3453"/>
                  </a:lnTo>
                  <a:lnTo>
                    <a:pt x="180" y="3446"/>
                  </a:lnTo>
                  <a:lnTo>
                    <a:pt x="146" y="3432"/>
                  </a:lnTo>
                  <a:lnTo>
                    <a:pt x="115" y="3415"/>
                  </a:lnTo>
                  <a:lnTo>
                    <a:pt x="87" y="3393"/>
                  </a:lnTo>
                  <a:lnTo>
                    <a:pt x="62" y="3369"/>
                  </a:lnTo>
                  <a:lnTo>
                    <a:pt x="41" y="3341"/>
                  </a:lnTo>
                  <a:lnTo>
                    <a:pt x="23" y="3309"/>
                  </a:lnTo>
                  <a:lnTo>
                    <a:pt x="10" y="3276"/>
                  </a:lnTo>
                  <a:lnTo>
                    <a:pt x="2" y="3240"/>
                  </a:lnTo>
                  <a:lnTo>
                    <a:pt x="0" y="3203"/>
                  </a:lnTo>
                  <a:lnTo>
                    <a:pt x="0" y="253"/>
                  </a:lnTo>
                  <a:lnTo>
                    <a:pt x="2" y="216"/>
                  </a:lnTo>
                  <a:lnTo>
                    <a:pt x="10" y="180"/>
                  </a:lnTo>
                  <a:lnTo>
                    <a:pt x="23" y="147"/>
                  </a:lnTo>
                  <a:lnTo>
                    <a:pt x="41" y="115"/>
                  </a:lnTo>
                  <a:lnTo>
                    <a:pt x="62" y="87"/>
                  </a:lnTo>
                  <a:lnTo>
                    <a:pt x="87" y="63"/>
                  </a:lnTo>
                  <a:lnTo>
                    <a:pt x="115" y="41"/>
                  </a:lnTo>
                  <a:lnTo>
                    <a:pt x="146" y="24"/>
                  </a:lnTo>
                  <a:lnTo>
                    <a:pt x="180" y="10"/>
                  </a:lnTo>
                  <a:lnTo>
                    <a:pt x="216" y="3"/>
                  </a:lnTo>
                  <a:lnTo>
                    <a:pt x="2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25"/>
            <p:cNvSpPr>
              <a:spLocks noEditPoints="1"/>
            </p:cNvSpPr>
            <p:nvPr/>
          </p:nvSpPr>
          <p:spPr bwMode="auto">
            <a:xfrm>
              <a:off x="5172075" y="2122488"/>
              <a:ext cx="82550" cy="80963"/>
            </a:xfrm>
            <a:custGeom>
              <a:avLst/>
              <a:gdLst>
                <a:gd name="T0" fmla="*/ 204 w 460"/>
                <a:gd name="T1" fmla="*/ 119 h 461"/>
                <a:gd name="T2" fmla="*/ 158 w 460"/>
                <a:gd name="T3" fmla="*/ 141 h 461"/>
                <a:gd name="T4" fmla="*/ 126 w 460"/>
                <a:gd name="T5" fmla="*/ 181 h 461"/>
                <a:gd name="T6" fmla="*/ 115 w 460"/>
                <a:gd name="T7" fmla="*/ 231 h 461"/>
                <a:gd name="T8" fmla="*/ 126 w 460"/>
                <a:gd name="T9" fmla="*/ 281 h 461"/>
                <a:gd name="T10" fmla="*/ 158 w 460"/>
                <a:gd name="T11" fmla="*/ 321 h 461"/>
                <a:gd name="T12" fmla="*/ 204 w 460"/>
                <a:gd name="T13" fmla="*/ 343 h 461"/>
                <a:gd name="T14" fmla="*/ 256 w 460"/>
                <a:gd name="T15" fmla="*/ 343 h 461"/>
                <a:gd name="T16" fmla="*/ 302 w 460"/>
                <a:gd name="T17" fmla="*/ 321 h 461"/>
                <a:gd name="T18" fmla="*/ 334 w 460"/>
                <a:gd name="T19" fmla="*/ 281 h 461"/>
                <a:gd name="T20" fmla="*/ 345 w 460"/>
                <a:gd name="T21" fmla="*/ 231 h 461"/>
                <a:gd name="T22" fmla="*/ 334 w 460"/>
                <a:gd name="T23" fmla="*/ 181 h 461"/>
                <a:gd name="T24" fmla="*/ 302 w 460"/>
                <a:gd name="T25" fmla="*/ 141 h 461"/>
                <a:gd name="T26" fmla="*/ 256 w 460"/>
                <a:gd name="T27" fmla="*/ 119 h 461"/>
                <a:gd name="T28" fmla="*/ 230 w 460"/>
                <a:gd name="T29" fmla="*/ 0 h 461"/>
                <a:gd name="T30" fmla="*/ 302 w 460"/>
                <a:gd name="T31" fmla="*/ 12 h 461"/>
                <a:gd name="T32" fmla="*/ 366 w 460"/>
                <a:gd name="T33" fmla="*/ 44 h 461"/>
                <a:gd name="T34" fmla="*/ 415 w 460"/>
                <a:gd name="T35" fmla="*/ 95 h 461"/>
                <a:gd name="T36" fmla="*/ 449 w 460"/>
                <a:gd name="T37" fmla="*/ 157 h 461"/>
                <a:gd name="T38" fmla="*/ 460 w 460"/>
                <a:gd name="T39" fmla="*/ 231 h 461"/>
                <a:gd name="T40" fmla="*/ 449 w 460"/>
                <a:gd name="T41" fmla="*/ 303 h 461"/>
                <a:gd name="T42" fmla="*/ 415 w 460"/>
                <a:gd name="T43" fmla="*/ 367 h 461"/>
                <a:gd name="T44" fmla="*/ 366 w 460"/>
                <a:gd name="T45" fmla="*/ 417 h 461"/>
                <a:gd name="T46" fmla="*/ 302 w 460"/>
                <a:gd name="T47" fmla="*/ 450 h 461"/>
                <a:gd name="T48" fmla="*/ 230 w 460"/>
                <a:gd name="T49" fmla="*/ 461 h 461"/>
                <a:gd name="T50" fmla="*/ 158 w 460"/>
                <a:gd name="T51" fmla="*/ 450 h 461"/>
                <a:gd name="T52" fmla="*/ 94 w 460"/>
                <a:gd name="T53" fmla="*/ 417 h 461"/>
                <a:gd name="T54" fmla="*/ 45 w 460"/>
                <a:gd name="T55" fmla="*/ 367 h 461"/>
                <a:gd name="T56" fmla="*/ 11 w 460"/>
                <a:gd name="T57" fmla="*/ 303 h 461"/>
                <a:gd name="T58" fmla="*/ 0 w 460"/>
                <a:gd name="T59" fmla="*/ 231 h 461"/>
                <a:gd name="T60" fmla="*/ 11 w 460"/>
                <a:gd name="T61" fmla="*/ 157 h 461"/>
                <a:gd name="T62" fmla="*/ 45 w 460"/>
                <a:gd name="T63" fmla="*/ 95 h 461"/>
                <a:gd name="T64" fmla="*/ 94 w 460"/>
                <a:gd name="T65" fmla="*/ 44 h 461"/>
                <a:gd name="T66" fmla="*/ 158 w 460"/>
                <a:gd name="T67" fmla="*/ 12 h 461"/>
                <a:gd name="T68" fmla="*/ 230 w 460"/>
                <a:gd name="T6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0" h="461">
                  <a:moveTo>
                    <a:pt x="230" y="116"/>
                  </a:moveTo>
                  <a:lnTo>
                    <a:pt x="204" y="119"/>
                  </a:lnTo>
                  <a:lnTo>
                    <a:pt x="180" y="127"/>
                  </a:lnTo>
                  <a:lnTo>
                    <a:pt x="158" y="141"/>
                  </a:lnTo>
                  <a:lnTo>
                    <a:pt x="140" y="159"/>
                  </a:lnTo>
                  <a:lnTo>
                    <a:pt x="126" y="181"/>
                  </a:lnTo>
                  <a:lnTo>
                    <a:pt x="118" y="205"/>
                  </a:lnTo>
                  <a:lnTo>
                    <a:pt x="115" y="231"/>
                  </a:lnTo>
                  <a:lnTo>
                    <a:pt x="118" y="257"/>
                  </a:lnTo>
                  <a:lnTo>
                    <a:pt x="126" y="281"/>
                  </a:lnTo>
                  <a:lnTo>
                    <a:pt x="140" y="303"/>
                  </a:lnTo>
                  <a:lnTo>
                    <a:pt x="158" y="321"/>
                  </a:lnTo>
                  <a:lnTo>
                    <a:pt x="180" y="334"/>
                  </a:lnTo>
                  <a:lnTo>
                    <a:pt x="204" y="343"/>
                  </a:lnTo>
                  <a:lnTo>
                    <a:pt x="230" y="346"/>
                  </a:lnTo>
                  <a:lnTo>
                    <a:pt x="256" y="343"/>
                  </a:lnTo>
                  <a:lnTo>
                    <a:pt x="280" y="334"/>
                  </a:lnTo>
                  <a:lnTo>
                    <a:pt x="302" y="321"/>
                  </a:lnTo>
                  <a:lnTo>
                    <a:pt x="320" y="303"/>
                  </a:lnTo>
                  <a:lnTo>
                    <a:pt x="334" y="281"/>
                  </a:lnTo>
                  <a:lnTo>
                    <a:pt x="342" y="257"/>
                  </a:lnTo>
                  <a:lnTo>
                    <a:pt x="345" y="231"/>
                  </a:lnTo>
                  <a:lnTo>
                    <a:pt x="342" y="205"/>
                  </a:lnTo>
                  <a:lnTo>
                    <a:pt x="334" y="181"/>
                  </a:lnTo>
                  <a:lnTo>
                    <a:pt x="320" y="159"/>
                  </a:lnTo>
                  <a:lnTo>
                    <a:pt x="302" y="141"/>
                  </a:lnTo>
                  <a:lnTo>
                    <a:pt x="280" y="127"/>
                  </a:lnTo>
                  <a:lnTo>
                    <a:pt x="256" y="119"/>
                  </a:lnTo>
                  <a:lnTo>
                    <a:pt x="230" y="116"/>
                  </a:lnTo>
                  <a:close/>
                  <a:moveTo>
                    <a:pt x="230" y="0"/>
                  </a:moveTo>
                  <a:lnTo>
                    <a:pt x="268" y="4"/>
                  </a:lnTo>
                  <a:lnTo>
                    <a:pt x="302" y="12"/>
                  </a:lnTo>
                  <a:lnTo>
                    <a:pt x="336" y="27"/>
                  </a:lnTo>
                  <a:lnTo>
                    <a:pt x="366" y="44"/>
                  </a:lnTo>
                  <a:lnTo>
                    <a:pt x="392" y="67"/>
                  </a:lnTo>
                  <a:lnTo>
                    <a:pt x="415" y="95"/>
                  </a:lnTo>
                  <a:lnTo>
                    <a:pt x="434" y="125"/>
                  </a:lnTo>
                  <a:lnTo>
                    <a:pt x="449" y="157"/>
                  </a:lnTo>
                  <a:lnTo>
                    <a:pt x="457" y="193"/>
                  </a:lnTo>
                  <a:lnTo>
                    <a:pt x="460" y="231"/>
                  </a:lnTo>
                  <a:lnTo>
                    <a:pt x="457" y="269"/>
                  </a:lnTo>
                  <a:lnTo>
                    <a:pt x="449" y="303"/>
                  </a:lnTo>
                  <a:lnTo>
                    <a:pt x="434" y="337"/>
                  </a:lnTo>
                  <a:lnTo>
                    <a:pt x="415" y="367"/>
                  </a:lnTo>
                  <a:lnTo>
                    <a:pt x="392" y="394"/>
                  </a:lnTo>
                  <a:lnTo>
                    <a:pt x="366" y="417"/>
                  </a:lnTo>
                  <a:lnTo>
                    <a:pt x="336" y="436"/>
                  </a:lnTo>
                  <a:lnTo>
                    <a:pt x="302" y="450"/>
                  </a:lnTo>
                  <a:lnTo>
                    <a:pt x="268" y="458"/>
                  </a:lnTo>
                  <a:lnTo>
                    <a:pt x="230" y="461"/>
                  </a:lnTo>
                  <a:lnTo>
                    <a:pt x="192" y="458"/>
                  </a:lnTo>
                  <a:lnTo>
                    <a:pt x="158" y="450"/>
                  </a:lnTo>
                  <a:lnTo>
                    <a:pt x="124" y="436"/>
                  </a:lnTo>
                  <a:lnTo>
                    <a:pt x="94" y="417"/>
                  </a:lnTo>
                  <a:lnTo>
                    <a:pt x="68" y="394"/>
                  </a:lnTo>
                  <a:lnTo>
                    <a:pt x="45" y="367"/>
                  </a:lnTo>
                  <a:lnTo>
                    <a:pt x="26" y="337"/>
                  </a:lnTo>
                  <a:lnTo>
                    <a:pt x="11" y="303"/>
                  </a:lnTo>
                  <a:lnTo>
                    <a:pt x="3" y="269"/>
                  </a:lnTo>
                  <a:lnTo>
                    <a:pt x="0" y="231"/>
                  </a:lnTo>
                  <a:lnTo>
                    <a:pt x="3" y="193"/>
                  </a:lnTo>
                  <a:lnTo>
                    <a:pt x="11" y="157"/>
                  </a:lnTo>
                  <a:lnTo>
                    <a:pt x="26" y="125"/>
                  </a:lnTo>
                  <a:lnTo>
                    <a:pt x="45" y="95"/>
                  </a:lnTo>
                  <a:lnTo>
                    <a:pt x="68" y="67"/>
                  </a:lnTo>
                  <a:lnTo>
                    <a:pt x="94" y="44"/>
                  </a:lnTo>
                  <a:lnTo>
                    <a:pt x="124" y="27"/>
                  </a:lnTo>
                  <a:lnTo>
                    <a:pt x="158" y="12"/>
                  </a:lnTo>
                  <a:lnTo>
                    <a:pt x="192" y="4"/>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26"/>
            <p:cNvSpPr>
              <a:spLocks/>
            </p:cNvSpPr>
            <p:nvPr/>
          </p:nvSpPr>
          <p:spPr bwMode="auto">
            <a:xfrm>
              <a:off x="5162550" y="1654176"/>
              <a:ext cx="60325" cy="20638"/>
            </a:xfrm>
            <a:custGeom>
              <a:avLst/>
              <a:gdLst>
                <a:gd name="T0" fmla="*/ 58 w 346"/>
                <a:gd name="T1" fmla="*/ 0 h 115"/>
                <a:gd name="T2" fmla="*/ 288 w 346"/>
                <a:gd name="T3" fmla="*/ 0 h 115"/>
                <a:gd name="T4" fmla="*/ 306 w 346"/>
                <a:gd name="T5" fmla="*/ 3 h 115"/>
                <a:gd name="T6" fmla="*/ 322 w 346"/>
                <a:gd name="T7" fmla="*/ 11 h 115"/>
                <a:gd name="T8" fmla="*/ 334 w 346"/>
                <a:gd name="T9" fmla="*/ 23 h 115"/>
                <a:gd name="T10" fmla="*/ 342 w 346"/>
                <a:gd name="T11" fmla="*/ 40 h 115"/>
                <a:gd name="T12" fmla="*/ 346 w 346"/>
                <a:gd name="T13" fmla="*/ 57 h 115"/>
                <a:gd name="T14" fmla="*/ 342 w 346"/>
                <a:gd name="T15" fmla="*/ 75 h 115"/>
                <a:gd name="T16" fmla="*/ 334 w 346"/>
                <a:gd name="T17" fmla="*/ 91 h 115"/>
                <a:gd name="T18" fmla="*/ 322 w 346"/>
                <a:gd name="T19" fmla="*/ 103 h 115"/>
                <a:gd name="T20" fmla="*/ 306 w 346"/>
                <a:gd name="T21" fmla="*/ 112 h 115"/>
                <a:gd name="T22" fmla="*/ 288 w 346"/>
                <a:gd name="T23" fmla="*/ 115 h 115"/>
                <a:gd name="T24" fmla="*/ 58 w 346"/>
                <a:gd name="T25" fmla="*/ 115 h 115"/>
                <a:gd name="T26" fmla="*/ 40 w 346"/>
                <a:gd name="T27" fmla="*/ 112 h 115"/>
                <a:gd name="T28" fmla="*/ 23 w 346"/>
                <a:gd name="T29" fmla="*/ 103 h 115"/>
                <a:gd name="T30" fmla="*/ 12 w 346"/>
                <a:gd name="T31" fmla="*/ 91 h 115"/>
                <a:gd name="T32" fmla="*/ 3 w 346"/>
                <a:gd name="T33" fmla="*/ 75 h 115"/>
                <a:gd name="T34" fmla="*/ 0 w 346"/>
                <a:gd name="T35" fmla="*/ 57 h 115"/>
                <a:gd name="T36" fmla="*/ 3 w 346"/>
                <a:gd name="T37" fmla="*/ 40 h 115"/>
                <a:gd name="T38" fmla="*/ 12 w 346"/>
                <a:gd name="T39" fmla="*/ 23 h 115"/>
                <a:gd name="T40" fmla="*/ 23 w 346"/>
                <a:gd name="T41" fmla="*/ 11 h 115"/>
                <a:gd name="T42" fmla="*/ 40 w 346"/>
                <a:gd name="T43" fmla="*/ 3 h 115"/>
                <a:gd name="T44" fmla="*/ 58 w 346"/>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 h="115">
                  <a:moveTo>
                    <a:pt x="58" y="0"/>
                  </a:moveTo>
                  <a:lnTo>
                    <a:pt x="288" y="0"/>
                  </a:lnTo>
                  <a:lnTo>
                    <a:pt x="306" y="3"/>
                  </a:lnTo>
                  <a:lnTo>
                    <a:pt x="322" y="11"/>
                  </a:lnTo>
                  <a:lnTo>
                    <a:pt x="334" y="23"/>
                  </a:lnTo>
                  <a:lnTo>
                    <a:pt x="342" y="40"/>
                  </a:lnTo>
                  <a:lnTo>
                    <a:pt x="346" y="57"/>
                  </a:lnTo>
                  <a:lnTo>
                    <a:pt x="342" y="75"/>
                  </a:lnTo>
                  <a:lnTo>
                    <a:pt x="334" y="91"/>
                  </a:lnTo>
                  <a:lnTo>
                    <a:pt x="322" y="103"/>
                  </a:lnTo>
                  <a:lnTo>
                    <a:pt x="306" y="112"/>
                  </a:lnTo>
                  <a:lnTo>
                    <a:pt x="288" y="115"/>
                  </a:lnTo>
                  <a:lnTo>
                    <a:pt x="58" y="115"/>
                  </a:lnTo>
                  <a:lnTo>
                    <a:pt x="40" y="112"/>
                  </a:lnTo>
                  <a:lnTo>
                    <a:pt x="23" y="103"/>
                  </a:lnTo>
                  <a:lnTo>
                    <a:pt x="12" y="91"/>
                  </a:lnTo>
                  <a:lnTo>
                    <a:pt x="3" y="75"/>
                  </a:lnTo>
                  <a:lnTo>
                    <a:pt x="0" y="57"/>
                  </a:lnTo>
                  <a:lnTo>
                    <a:pt x="3" y="40"/>
                  </a:lnTo>
                  <a:lnTo>
                    <a:pt x="12" y="23"/>
                  </a:lnTo>
                  <a:lnTo>
                    <a:pt x="23"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27"/>
            <p:cNvSpPr>
              <a:spLocks/>
            </p:cNvSpPr>
            <p:nvPr/>
          </p:nvSpPr>
          <p:spPr bwMode="auto">
            <a:xfrm>
              <a:off x="5233988" y="1654176"/>
              <a:ext cx="30163" cy="20638"/>
            </a:xfrm>
            <a:custGeom>
              <a:avLst/>
              <a:gdLst>
                <a:gd name="T0" fmla="*/ 58 w 173"/>
                <a:gd name="T1" fmla="*/ 0 h 115"/>
                <a:gd name="T2" fmla="*/ 115 w 173"/>
                <a:gd name="T3" fmla="*/ 0 h 115"/>
                <a:gd name="T4" fmla="*/ 133 w 173"/>
                <a:gd name="T5" fmla="*/ 3 h 115"/>
                <a:gd name="T6" fmla="*/ 149 w 173"/>
                <a:gd name="T7" fmla="*/ 11 h 115"/>
                <a:gd name="T8" fmla="*/ 161 w 173"/>
                <a:gd name="T9" fmla="*/ 23 h 115"/>
                <a:gd name="T10" fmla="*/ 170 w 173"/>
                <a:gd name="T11" fmla="*/ 40 h 115"/>
                <a:gd name="T12" fmla="*/ 173 w 173"/>
                <a:gd name="T13" fmla="*/ 57 h 115"/>
                <a:gd name="T14" fmla="*/ 170 w 173"/>
                <a:gd name="T15" fmla="*/ 75 h 115"/>
                <a:gd name="T16" fmla="*/ 161 w 173"/>
                <a:gd name="T17" fmla="*/ 91 h 115"/>
                <a:gd name="T18" fmla="*/ 149 w 173"/>
                <a:gd name="T19" fmla="*/ 103 h 115"/>
                <a:gd name="T20" fmla="*/ 133 w 173"/>
                <a:gd name="T21" fmla="*/ 112 h 115"/>
                <a:gd name="T22" fmla="*/ 115 w 173"/>
                <a:gd name="T23" fmla="*/ 115 h 115"/>
                <a:gd name="T24" fmla="*/ 58 w 173"/>
                <a:gd name="T25" fmla="*/ 115 h 115"/>
                <a:gd name="T26" fmla="*/ 40 w 173"/>
                <a:gd name="T27" fmla="*/ 112 h 115"/>
                <a:gd name="T28" fmla="*/ 23 w 173"/>
                <a:gd name="T29" fmla="*/ 103 h 115"/>
                <a:gd name="T30" fmla="*/ 11 w 173"/>
                <a:gd name="T31" fmla="*/ 91 h 115"/>
                <a:gd name="T32" fmla="*/ 3 w 173"/>
                <a:gd name="T33" fmla="*/ 75 h 115"/>
                <a:gd name="T34" fmla="*/ 0 w 173"/>
                <a:gd name="T35" fmla="*/ 57 h 115"/>
                <a:gd name="T36" fmla="*/ 3 w 173"/>
                <a:gd name="T37" fmla="*/ 40 h 115"/>
                <a:gd name="T38" fmla="*/ 11 w 173"/>
                <a:gd name="T39" fmla="*/ 23 h 115"/>
                <a:gd name="T40" fmla="*/ 23 w 173"/>
                <a:gd name="T41" fmla="*/ 11 h 115"/>
                <a:gd name="T42" fmla="*/ 40 w 173"/>
                <a:gd name="T43" fmla="*/ 3 h 115"/>
                <a:gd name="T44" fmla="*/ 58 w 17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5">
                  <a:moveTo>
                    <a:pt x="58" y="0"/>
                  </a:moveTo>
                  <a:lnTo>
                    <a:pt x="115" y="0"/>
                  </a:lnTo>
                  <a:lnTo>
                    <a:pt x="133" y="3"/>
                  </a:lnTo>
                  <a:lnTo>
                    <a:pt x="149" y="11"/>
                  </a:lnTo>
                  <a:lnTo>
                    <a:pt x="161" y="23"/>
                  </a:lnTo>
                  <a:lnTo>
                    <a:pt x="170" y="40"/>
                  </a:lnTo>
                  <a:lnTo>
                    <a:pt x="173" y="57"/>
                  </a:lnTo>
                  <a:lnTo>
                    <a:pt x="170" y="75"/>
                  </a:lnTo>
                  <a:lnTo>
                    <a:pt x="161" y="91"/>
                  </a:lnTo>
                  <a:lnTo>
                    <a:pt x="149" y="103"/>
                  </a:lnTo>
                  <a:lnTo>
                    <a:pt x="133" y="112"/>
                  </a:lnTo>
                  <a:lnTo>
                    <a:pt x="115" y="115"/>
                  </a:lnTo>
                  <a:lnTo>
                    <a:pt x="58" y="115"/>
                  </a:lnTo>
                  <a:lnTo>
                    <a:pt x="40" y="112"/>
                  </a:lnTo>
                  <a:lnTo>
                    <a:pt x="23" y="103"/>
                  </a:lnTo>
                  <a:lnTo>
                    <a:pt x="11" y="91"/>
                  </a:lnTo>
                  <a:lnTo>
                    <a:pt x="3" y="75"/>
                  </a:lnTo>
                  <a:lnTo>
                    <a:pt x="0" y="57"/>
                  </a:lnTo>
                  <a:lnTo>
                    <a:pt x="3" y="40"/>
                  </a:lnTo>
                  <a:lnTo>
                    <a:pt x="11" y="23"/>
                  </a:lnTo>
                  <a:lnTo>
                    <a:pt x="23"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4967176" y="2895723"/>
            <a:ext cx="560388" cy="396875"/>
            <a:chOff x="4967288" y="2876550"/>
            <a:chExt cx="560388" cy="396875"/>
          </a:xfrm>
          <a:solidFill>
            <a:schemeClr val="accent5"/>
          </a:solidFill>
        </p:grpSpPr>
        <p:sp>
          <p:nvSpPr>
            <p:cNvPr id="177" name="Freeform 36"/>
            <p:cNvSpPr>
              <a:spLocks/>
            </p:cNvSpPr>
            <p:nvPr/>
          </p:nvSpPr>
          <p:spPr bwMode="auto">
            <a:xfrm>
              <a:off x="4967288" y="2876550"/>
              <a:ext cx="560388" cy="130175"/>
            </a:xfrm>
            <a:custGeom>
              <a:avLst/>
              <a:gdLst>
                <a:gd name="T0" fmla="*/ 1890 w 3534"/>
                <a:gd name="T1" fmla="*/ 3 h 828"/>
                <a:gd name="T2" fmla="*/ 2134 w 3534"/>
                <a:gd name="T3" fmla="*/ 27 h 828"/>
                <a:gd name="T4" fmla="*/ 2372 w 3534"/>
                <a:gd name="T5" fmla="*/ 73 h 828"/>
                <a:gd name="T6" fmla="*/ 2602 w 3534"/>
                <a:gd name="T7" fmla="*/ 142 h 828"/>
                <a:gd name="T8" fmla="*/ 2824 w 3534"/>
                <a:gd name="T9" fmla="*/ 234 h 828"/>
                <a:gd name="T10" fmla="*/ 3036 w 3534"/>
                <a:gd name="T11" fmla="*/ 347 h 828"/>
                <a:gd name="T12" fmla="*/ 3237 w 3534"/>
                <a:gd name="T13" fmla="*/ 480 h 828"/>
                <a:gd name="T14" fmla="*/ 3426 w 3534"/>
                <a:gd name="T15" fmla="*/ 635 h 828"/>
                <a:gd name="T16" fmla="*/ 3526 w 3534"/>
                <a:gd name="T17" fmla="*/ 732 h 828"/>
                <a:gd name="T18" fmla="*/ 3534 w 3534"/>
                <a:gd name="T19" fmla="*/ 764 h 828"/>
                <a:gd name="T20" fmla="*/ 3526 w 3534"/>
                <a:gd name="T21" fmla="*/ 796 h 828"/>
                <a:gd name="T22" fmla="*/ 3501 w 3534"/>
                <a:gd name="T23" fmla="*/ 820 h 828"/>
                <a:gd name="T24" fmla="*/ 3469 w 3534"/>
                <a:gd name="T25" fmla="*/ 828 h 828"/>
                <a:gd name="T26" fmla="*/ 3438 w 3534"/>
                <a:gd name="T27" fmla="*/ 820 h 828"/>
                <a:gd name="T28" fmla="*/ 3339 w 3534"/>
                <a:gd name="T29" fmla="*/ 729 h 828"/>
                <a:gd name="T30" fmla="*/ 3161 w 3534"/>
                <a:gd name="T31" fmla="*/ 584 h 828"/>
                <a:gd name="T32" fmla="*/ 2970 w 3534"/>
                <a:gd name="T33" fmla="*/ 457 h 828"/>
                <a:gd name="T34" fmla="*/ 2769 w 3534"/>
                <a:gd name="T35" fmla="*/ 350 h 828"/>
                <a:gd name="T36" fmla="*/ 2558 w 3534"/>
                <a:gd name="T37" fmla="*/ 263 h 828"/>
                <a:gd name="T38" fmla="*/ 2340 w 3534"/>
                <a:gd name="T39" fmla="*/ 198 h 828"/>
                <a:gd name="T40" fmla="*/ 2115 w 3534"/>
                <a:gd name="T41" fmla="*/ 153 h 828"/>
                <a:gd name="T42" fmla="*/ 1884 w 3534"/>
                <a:gd name="T43" fmla="*/ 131 h 828"/>
                <a:gd name="T44" fmla="*/ 1650 w 3534"/>
                <a:gd name="T45" fmla="*/ 131 h 828"/>
                <a:gd name="T46" fmla="*/ 1419 w 3534"/>
                <a:gd name="T47" fmla="*/ 153 h 828"/>
                <a:gd name="T48" fmla="*/ 1194 w 3534"/>
                <a:gd name="T49" fmla="*/ 198 h 828"/>
                <a:gd name="T50" fmla="*/ 975 w 3534"/>
                <a:gd name="T51" fmla="*/ 263 h 828"/>
                <a:gd name="T52" fmla="*/ 765 w 3534"/>
                <a:gd name="T53" fmla="*/ 350 h 828"/>
                <a:gd name="T54" fmla="*/ 564 w 3534"/>
                <a:gd name="T55" fmla="*/ 457 h 828"/>
                <a:gd name="T56" fmla="*/ 373 w 3534"/>
                <a:gd name="T57" fmla="*/ 584 h 828"/>
                <a:gd name="T58" fmla="*/ 194 w 3534"/>
                <a:gd name="T59" fmla="*/ 729 h 828"/>
                <a:gd name="T60" fmla="*/ 97 w 3534"/>
                <a:gd name="T61" fmla="*/ 820 h 828"/>
                <a:gd name="T62" fmla="*/ 64 w 3534"/>
                <a:gd name="T63" fmla="*/ 828 h 828"/>
                <a:gd name="T64" fmla="*/ 32 w 3534"/>
                <a:gd name="T65" fmla="*/ 820 h 828"/>
                <a:gd name="T66" fmla="*/ 9 w 3534"/>
                <a:gd name="T67" fmla="*/ 796 h 828"/>
                <a:gd name="T68" fmla="*/ 0 w 3534"/>
                <a:gd name="T69" fmla="*/ 764 h 828"/>
                <a:gd name="T70" fmla="*/ 9 w 3534"/>
                <a:gd name="T71" fmla="*/ 733 h 828"/>
                <a:gd name="T72" fmla="*/ 108 w 3534"/>
                <a:gd name="T73" fmla="*/ 635 h 828"/>
                <a:gd name="T74" fmla="*/ 297 w 3534"/>
                <a:gd name="T75" fmla="*/ 480 h 828"/>
                <a:gd name="T76" fmla="*/ 498 w 3534"/>
                <a:gd name="T77" fmla="*/ 347 h 828"/>
                <a:gd name="T78" fmla="*/ 710 w 3534"/>
                <a:gd name="T79" fmla="*/ 234 h 828"/>
                <a:gd name="T80" fmla="*/ 932 w 3534"/>
                <a:gd name="T81" fmla="*/ 142 h 828"/>
                <a:gd name="T82" fmla="*/ 1163 w 3534"/>
                <a:gd name="T83" fmla="*/ 73 h 828"/>
                <a:gd name="T84" fmla="*/ 1400 w 3534"/>
                <a:gd name="T85" fmla="*/ 27 h 828"/>
                <a:gd name="T86" fmla="*/ 1643 w 3534"/>
                <a:gd name="T87" fmla="*/ 3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4" h="828">
                  <a:moveTo>
                    <a:pt x="1767" y="0"/>
                  </a:moveTo>
                  <a:lnTo>
                    <a:pt x="1890" y="3"/>
                  </a:lnTo>
                  <a:lnTo>
                    <a:pt x="2012" y="12"/>
                  </a:lnTo>
                  <a:lnTo>
                    <a:pt x="2134" y="27"/>
                  </a:lnTo>
                  <a:lnTo>
                    <a:pt x="2254" y="47"/>
                  </a:lnTo>
                  <a:lnTo>
                    <a:pt x="2372" y="73"/>
                  </a:lnTo>
                  <a:lnTo>
                    <a:pt x="2488" y="105"/>
                  </a:lnTo>
                  <a:lnTo>
                    <a:pt x="2602" y="142"/>
                  </a:lnTo>
                  <a:lnTo>
                    <a:pt x="2714" y="186"/>
                  </a:lnTo>
                  <a:lnTo>
                    <a:pt x="2824" y="234"/>
                  </a:lnTo>
                  <a:lnTo>
                    <a:pt x="2932" y="287"/>
                  </a:lnTo>
                  <a:lnTo>
                    <a:pt x="3036" y="347"/>
                  </a:lnTo>
                  <a:lnTo>
                    <a:pt x="3139" y="411"/>
                  </a:lnTo>
                  <a:lnTo>
                    <a:pt x="3237" y="480"/>
                  </a:lnTo>
                  <a:lnTo>
                    <a:pt x="3333" y="555"/>
                  </a:lnTo>
                  <a:lnTo>
                    <a:pt x="3426" y="635"/>
                  </a:lnTo>
                  <a:lnTo>
                    <a:pt x="3515" y="719"/>
                  </a:lnTo>
                  <a:lnTo>
                    <a:pt x="3526" y="732"/>
                  </a:lnTo>
                  <a:lnTo>
                    <a:pt x="3531" y="748"/>
                  </a:lnTo>
                  <a:lnTo>
                    <a:pt x="3534" y="764"/>
                  </a:lnTo>
                  <a:lnTo>
                    <a:pt x="3531" y="780"/>
                  </a:lnTo>
                  <a:lnTo>
                    <a:pt x="3526" y="796"/>
                  </a:lnTo>
                  <a:lnTo>
                    <a:pt x="3515" y="809"/>
                  </a:lnTo>
                  <a:lnTo>
                    <a:pt x="3501" y="820"/>
                  </a:lnTo>
                  <a:lnTo>
                    <a:pt x="3486" y="826"/>
                  </a:lnTo>
                  <a:lnTo>
                    <a:pt x="3469" y="828"/>
                  </a:lnTo>
                  <a:lnTo>
                    <a:pt x="3453" y="826"/>
                  </a:lnTo>
                  <a:lnTo>
                    <a:pt x="3438" y="820"/>
                  </a:lnTo>
                  <a:lnTo>
                    <a:pt x="3424" y="809"/>
                  </a:lnTo>
                  <a:lnTo>
                    <a:pt x="3339" y="729"/>
                  </a:lnTo>
                  <a:lnTo>
                    <a:pt x="3251" y="654"/>
                  </a:lnTo>
                  <a:lnTo>
                    <a:pt x="3161" y="584"/>
                  </a:lnTo>
                  <a:lnTo>
                    <a:pt x="3067" y="518"/>
                  </a:lnTo>
                  <a:lnTo>
                    <a:pt x="2970" y="457"/>
                  </a:lnTo>
                  <a:lnTo>
                    <a:pt x="2871" y="400"/>
                  </a:lnTo>
                  <a:lnTo>
                    <a:pt x="2769" y="350"/>
                  </a:lnTo>
                  <a:lnTo>
                    <a:pt x="2665" y="304"/>
                  </a:lnTo>
                  <a:lnTo>
                    <a:pt x="2558" y="263"/>
                  </a:lnTo>
                  <a:lnTo>
                    <a:pt x="2450" y="228"/>
                  </a:lnTo>
                  <a:lnTo>
                    <a:pt x="2340" y="198"/>
                  </a:lnTo>
                  <a:lnTo>
                    <a:pt x="2228" y="172"/>
                  </a:lnTo>
                  <a:lnTo>
                    <a:pt x="2115" y="153"/>
                  </a:lnTo>
                  <a:lnTo>
                    <a:pt x="2001" y="139"/>
                  </a:lnTo>
                  <a:lnTo>
                    <a:pt x="1884" y="131"/>
                  </a:lnTo>
                  <a:lnTo>
                    <a:pt x="1767" y="128"/>
                  </a:lnTo>
                  <a:lnTo>
                    <a:pt x="1650" y="131"/>
                  </a:lnTo>
                  <a:lnTo>
                    <a:pt x="1534" y="139"/>
                  </a:lnTo>
                  <a:lnTo>
                    <a:pt x="1419" y="153"/>
                  </a:lnTo>
                  <a:lnTo>
                    <a:pt x="1306" y="172"/>
                  </a:lnTo>
                  <a:lnTo>
                    <a:pt x="1194" y="198"/>
                  </a:lnTo>
                  <a:lnTo>
                    <a:pt x="1083" y="228"/>
                  </a:lnTo>
                  <a:lnTo>
                    <a:pt x="975" y="263"/>
                  </a:lnTo>
                  <a:lnTo>
                    <a:pt x="869" y="304"/>
                  </a:lnTo>
                  <a:lnTo>
                    <a:pt x="765" y="350"/>
                  </a:lnTo>
                  <a:lnTo>
                    <a:pt x="663" y="400"/>
                  </a:lnTo>
                  <a:lnTo>
                    <a:pt x="564" y="457"/>
                  </a:lnTo>
                  <a:lnTo>
                    <a:pt x="467" y="518"/>
                  </a:lnTo>
                  <a:lnTo>
                    <a:pt x="373" y="584"/>
                  </a:lnTo>
                  <a:lnTo>
                    <a:pt x="282" y="654"/>
                  </a:lnTo>
                  <a:lnTo>
                    <a:pt x="194" y="729"/>
                  </a:lnTo>
                  <a:lnTo>
                    <a:pt x="110" y="809"/>
                  </a:lnTo>
                  <a:lnTo>
                    <a:pt x="97" y="820"/>
                  </a:lnTo>
                  <a:lnTo>
                    <a:pt x="80" y="826"/>
                  </a:lnTo>
                  <a:lnTo>
                    <a:pt x="64" y="828"/>
                  </a:lnTo>
                  <a:lnTo>
                    <a:pt x="48" y="826"/>
                  </a:lnTo>
                  <a:lnTo>
                    <a:pt x="32" y="820"/>
                  </a:lnTo>
                  <a:lnTo>
                    <a:pt x="19" y="809"/>
                  </a:lnTo>
                  <a:lnTo>
                    <a:pt x="9" y="796"/>
                  </a:lnTo>
                  <a:lnTo>
                    <a:pt x="2" y="780"/>
                  </a:lnTo>
                  <a:lnTo>
                    <a:pt x="0" y="764"/>
                  </a:lnTo>
                  <a:lnTo>
                    <a:pt x="2" y="748"/>
                  </a:lnTo>
                  <a:lnTo>
                    <a:pt x="9" y="733"/>
                  </a:lnTo>
                  <a:lnTo>
                    <a:pt x="19" y="719"/>
                  </a:lnTo>
                  <a:lnTo>
                    <a:pt x="108" y="635"/>
                  </a:lnTo>
                  <a:lnTo>
                    <a:pt x="201" y="555"/>
                  </a:lnTo>
                  <a:lnTo>
                    <a:pt x="297" y="480"/>
                  </a:lnTo>
                  <a:lnTo>
                    <a:pt x="396" y="411"/>
                  </a:lnTo>
                  <a:lnTo>
                    <a:pt x="498" y="347"/>
                  </a:lnTo>
                  <a:lnTo>
                    <a:pt x="603" y="287"/>
                  </a:lnTo>
                  <a:lnTo>
                    <a:pt x="710" y="234"/>
                  </a:lnTo>
                  <a:lnTo>
                    <a:pt x="820" y="186"/>
                  </a:lnTo>
                  <a:lnTo>
                    <a:pt x="932" y="142"/>
                  </a:lnTo>
                  <a:lnTo>
                    <a:pt x="1046" y="105"/>
                  </a:lnTo>
                  <a:lnTo>
                    <a:pt x="1163" y="73"/>
                  </a:lnTo>
                  <a:lnTo>
                    <a:pt x="1281" y="47"/>
                  </a:lnTo>
                  <a:lnTo>
                    <a:pt x="1400" y="27"/>
                  </a:lnTo>
                  <a:lnTo>
                    <a:pt x="1521" y="12"/>
                  </a:lnTo>
                  <a:lnTo>
                    <a:pt x="1643" y="3"/>
                  </a:lnTo>
                  <a:lnTo>
                    <a:pt x="17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37"/>
            <p:cNvSpPr>
              <a:spLocks/>
            </p:cNvSpPr>
            <p:nvPr/>
          </p:nvSpPr>
          <p:spPr bwMode="auto">
            <a:xfrm>
              <a:off x="5027613" y="2960688"/>
              <a:ext cx="441325" cy="106363"/>
            </a:xfrm>
            <a:custGeom>
              <a:avLst/>
              <a:gdLst>
                <a:gd name="T0" fmla="*/ 1488 w 2777"/>
                <a:gd name="T1" fmla="*/ 3 h 673"/>
                <a:gd name="T2" fmla="*/ 1685 w 2777"/>
                <a:gd name="T3" fmla="*/ 22 h 673"/>
                <a:gd name="T4" fmla="*/ 1880 w 2777"/>
                <a:gd name="T5" fmla="*/ 63 h 673"/>
                <a:gd name="T6" fmla="*/ 2070 w 2777"/>
                <a:gd name="T7" fmla="*/ 122 h 673"/>
                <a:gd name="T8" fmla="*/ 2256 w 2777"/>
                <a:gd name="T9" fmla="*/ 202 h 673"/>
                <a:gd name="T10" fmla="*/ 2433 w 2777"/>
                <a:gd name="T11" fmla="*/ 303 h 673"/>
                <a:gd name="T12" fmla="*/ 2601 w 2777"/>
                <a:gd name="T13" fmla="*/ 423 h 673"/>
                <a:gd name="T14" fmla="*/ 2758 w 2777"/>
                <a:gd name="T15" fmla="*/ 563 h 673"/>
                <a:gd name="T16" fmla="*/ 2775 w 2777"/>
                <a:gd name="T17" fmla="*/ 592 h 673"/>
                <a:gd name="T18" fmla="*/ 2775 w 2777"/>
                <a:gd name="T19" fmla="*/ 625 h 673"/>
                <a:gd name="T20" fmla="*/ 2758 w 2777"/>
                <a:gd name="T21" fmla="*/ 654 h 673"/>
                <a:gd name="T22" fmla="*/ 2729 w 2777"/>
                <a:gd name="T23" fmla="*/ 671 h 673"/>
                <a:gd name="T24" fmla="*/ 2697 w 2777"/>
                <a:gd name="T25" fmla="*/ 671 h 673"/>
                <a:gd name="T26" fmla="*/ 2666 w 2777"/>
                <a:gd name="T27" fmla="*/ 654 h 673"/>
                <a:gd name="T28" fmla="*/ 2515 w 2777"/>
                <a:gd name="T29" fmla="*/ 519 h 673"/>
                <a:gd name="T30" fmla="*/ 2352 w 2777"/>
                <a:gd name="T31" fmla="*/ 404 h 673"/>
                <a:gd name="T32" fmla="*/ 2181 w 2777"/>
                <a:gd name="T33" fmla="*/ 309 h 673"/>
                <a:gd name="T34" fmla="*/ 2001 w 2777"/>
                <a:gd name="T35" fmla="*/ 233 h 673"/>
                <a:gd name="T36" fmla="*/ 1816 w 2777"/>
                <a:gd name="T37" fmla="*/ 179 h 673"/>
                <a:gd name="T38" fmla="*/ 1627 w 2777"/>
                <a:gd name="T39" fmla="*/ 144 h 673"/>
                <a:gd name="T40" fmla="*/ 1436 w 2777"/>
                <a:gd name="T41" fmla="*/ 129 h 673"/>
                <a:gd name="T42" fmla="*/ 1244 w 2777"/>
                <a:gd name="T43" fmla="*/ 133 h 673"/>
                <a:gd name="T44" fmla="*/ 1054 w 2777"/>
                <a:gd name="T45" fmla="*/ 159 h 673"/>
                <a:gd name="T46" fmla="*/ 868 w 2777"/>
                <a:gd name="T47" fmla="*/ 203 h 673"/>
                <a:gd name="T48" fmla="*/ 684 w 2777"/>
                <a:gd name="T49" fmla="*/ 268 h 673"/>
                <a:gd name="T50" fmla="*/ 509 w 2777"/>
                <a:gd name="T51" fmla="*/ 354 h 673"/>
                <a:gd name="T52" fmla="*/ 341 w 2777"/>
                <a:gd name="T53" fmla="*/ 458 h 673"/>
                <a:gd name="T54" fmla="*/ 183 w 2777"/>
                <a:gd name="T55" fmla="*/ 584 h 673"/>
                <a:gd name="T56" fmla="*/ 95 w 2777"/>
                <a:gd name="T57" fmla="*/ 664 h 673"/>
                <a:gd name="T58" fmla="*/ 64 w 2777"/>
                <a:gd name="T59" fmla="*/ 673 h 673"/>
                <a:gd name="T60" fmla="*/ 32 w 2777"/>
                <a:gd name="T61" fmla="*/ 664 h 673"/>
                <a:gd name="T62" fmla="*/ 8 w 2777"/>
                <a:gd name="T63" fmla="*/ 640 h 673"/>
                <a:gd name="T64" fmla="*/ 0 w 2777"/>
                <a:gd name="T65" fmla="*/ 609 h 673"/>
                <a:gd name="T66" fmla="*/ 8 w 2777"/>
                <a:gd name="T67" fmla="*/ 577 h 673"/>
                <a:gd name="T68" fmla="*/ 95 w 2777"/>
                <a:gd name="T69" fmla="*/ 490 h 673"/>
                <a:gd name="T70" fmla="*/ 258 w 2777"/>
                <a:gd name="T71" fmla="*/ 360 h 673"/>
                <a:gd name="T72" fmla="*/ 431 w 2777"/>
                <a:gd name="T73" fmla="*/ 250 h 673"/>
                <a:gd name="T74" fmla="*/ 612 w 2777"/>
                <a:gd name="T75" fmla="*/ 160 h 673"/>
                <a:gd name="T76" fmla="*/ 800 w 2777"/>
                <a:gd name="T77" fmla="*/ 90 h 673"/>
                <a:gd name="T78" fmla="*/ 993 w 2777"/>
                <a:gd name="T79" fmla="*/ 40 h 673"/>
                <a:gd name="T80" fmla="*/ 1190 w 2777"/>
                <a:gd name="T81" fmla="*/ 10 h 673"/>
                <a:gd name="T82" fmla="*/ 1388 w 2777"/>
                <a:gd name="T8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7" h="673">
                  <a:moveTo>
                    <a:pt x="1388" y="0"/>
                  </a:moveTo>
                  <a:lnTo>
                    <a:pt x="1488" y="3"/>
                  </a:lnTo>
                  <a:lnTo>
                    <a:pt x="1586" y="10"/>
                  </a:lnTo>
                  <a:lnTo>
                    <a:pt x="1685" y="22"/>
                  </a:lnTo>
                  <a:lnTo>
                    <a:pt x="1783" y="40"/>
                  </a:lnTo>
                  <a:lnTo>
                    <a:pt x="1880" y="63"/>
                  </a:lnTo>
                  <a:lnTo>
                    <a:pt x="1976" y="90"/>
                  </a:lnTo>
                  <a:lnTo>
                    <a:pt x="2070" y="122"/>
                  </a:lnTo>
                  <a:lnTo>
                    <a:pt x="2163" y="160"/>
                  </a:lnTo>
                  <a:lnTo>
                    <a:pt x="2256" y="202"/>
                  </a:lnTo>
                  <a:lnTo>
                    <a:pt x="2345" y="250"/>
                  </a:lnTo>
                  <a:lnTo>
                    <a:pt x="2433" y="303"/>
                  </a:lnTo>
                  <a:lnTo>
                    <a:pt x="2518" y="360"/>
                  </a:lnTo>
                  <a:lnTo>
                    <a:pt x="2601" y="423"/>
                  </a:lnTo>
                  <a:lnTo>
                    <a:pt x="2680" y="490"/>
                  </a:lnTo>
                  <a:lnTo>
                    <a:pt x="2758" y="563"/>
                  </a:lnTo>
                  <a:lnTo>
                    <a:pt x="2768" y="577"/>
                  </a:lnTo>
                  <a:lnTo>
                    <a:pt x="2775" y="592"/>
                  </a:lnTo>
                  <a:lnTo>
                    <a:pt x="2777" y="609"/>
                  </a:lnTo>
                  <a:lnTo>
                    <a:pt x="2775" y="625"/>
                  </a:lnTo>
                  <a:lnTo>
                    <a:pt x="2768" y="640"/>
                  </a:lnTo>
                  <a:lnTo>
                    <a:pt x="2758" y="654"/>
                  </a:lnTo>
                  <a:lnTo>
                    <a:pt x="2744" y="664"/>
                  </a:lnTo>
                  <a:lnTo>
                    <a:pt x="2729" y="671"/>
                  </a:lnTo>
                  <a:lnTo>
                    <a:pt x="2713" y="673"/>
                  </a:lnTo>
                  <a:lnTo>
                    <a:pt x="2697" y="671"/>
                  </a:lnTo>
                  <a:lnTo>
                    <a:pt x="2680" y="664"/>
                  </a:lnTo>
                  <a:lnTo>
                    <a:pt x="2666" y="654"/>
                  </a:lnTo>
                  <a:lnTo>
                    <a:pt x="2592" y="584"/>
                  </a:lnTo>
                  <a:lnTo>
                    <a:pt x="2515" y="519"/>
                  </a:lnTo>
                  <a:lnTo>
                    <a:pt x="2435" y="458"/>
                  </a:lnTo>
                  <a:lnTo>
                    <a:pt x="2352" y="404"/>
                  </a:lnTo>
                  <a:lnTo>
                    <a:pt x="2267" y="354"/>
                  </a:lnTo>
                  <a:lnTo>
                    <a:pt x="2181" y="309"/>
                  </a:lnTo>
                  <a:lnTo>
                    <a:pt x="2091" y="268"/>
                  </a:lnTo>
                  <a:lnTo>
                    <a:pt x="2001" y="233"/>
                  </a:lnTo>
                  <a:lnTo>
                    <a:pt x="1909" y="203"/>
                  </a:lnTo>
                  <a:lnTo>
                    <a:pt x="1816" y="179"/>
                  </a:lnTo>
                  <a:lnTo>
                    <a:pt x="1721" y="159"/>
                  </a:lnTo>
                  <a:lnTo>
                    <a:pt x="1627" y="144"/>
                  </a:lnTo>
                  <a:lnTo>
                    <a:pt x="1532" y="133"/>
                  </a:lnTo>
                  <a:lnTo>
                    <a:pt x="1436" y="129"/>
                  </a:lnTo>
                  <a:lnTo>
                    <a:pt x="1341" y="129"/>
                  </a:lnTo>
                  <a:lnTo>
                    <a:pt x="1244" y="133"/>
                  </a:lnTo>
                  <a:lnTo>
                    <a:pt x="1149" y="144"/>
                  </a:lnTo>
                  <a:lnTo>
                    <a:pt x="1054" y="159"/>
                  </a:lnTo>
                  <a:lnTo>
                    <a:pt x="960" y="179"/>
                  </a:lnTo>
                  <a:lnTo>
                    <a:pt x="868" y="203"/>
                  </a:lnTo>
                  <a:lnTo>
                    <a:pt x="775" y="233"/>
                  </a:lnTo>
                  <a:lnTo>
                    <a:pt x="684" y="268"/>
                  </a:lnTo>
                  <a:lnTo>
                    <a:pt x="596" y="309"/>
                  </a:lnTo>
                  <a:lnTo>
                    <a:pt x="509" y="354"/>
                  </a:lnTo>
                  <a:lnTo>
                    <a:pt x="423" y="404"/>
                  </a:lnTo>
                  <a:lnTo>
                    <a:pt x="341" y="458"/>
                  </a:lnTo>
                  <a:lnTo>
                    <a:pt x="261" y="519"/>
                  </a:lnTo>
                  <a:lnTo>
                    <a:pt x="183" y="584"/>
                  </a:lnTo>
                  <a:lnTo>
                    <a:pt x="109" y="654"/>
                  </a:lnTo>
                  <a:lnTo>
                    <a:pt x="95" y="664"/>
                  </a:lnTo>
                  <a:lnTo>
                    <a:pt x="80" y="671"/>
                  </a:lnTo>
                  <a:lnTo>
                    <a:pt x="64" y="673"/>
                  </a:lnTo>
                  <a:lnTo>
                    <a:pt x="47" y="671"/>
                  </a:lnTo>
                  <a:lnTo>
                    <a:pt x="32" y="664"/>
                  </a:lnTo>
                  <a:lnTo>
                    <a:pt x="18" y="654"/>
                  </a:lnTo>
                  <a:lnTo>
                    <a:pt x="8" y="640"/>
                  </a:lnTo>
                  <a:lnTo>
                    <a:pt x="2" y="625"/>
                  </a:lnTo>
                  <a:lnTo>
                    <a:pt x="0" y="609"/>
                  </a:lnTo>
                  <a:lnTo>
                    <a:pt x="2" y="592"/>
                  </a:lnTo>
                  <a:lnTo>
                    <a:pt x="8" y="577"/>
                  </a:lnTo>
                  <a:lnTo>
                    <a:pt x="18" y="563"/>
                  </a:lnTo>
                  <a:lnTo>
                    <a:pt x="95" y="490"/>
                  </a:lnTo>
                  <a:lnTo>
                    <a:pt x="176" y="423"/>
                  </a:lnTo>
                  <a:lnTo>
                    <a:pt x="258" y="360"/>
                  </a:lnTo>
                  <a:lnTo>
                    <a:pt x="343" y="303"/>
                  </a:lnTo>
                  <a:lnTo>
                    <a:pt x="431" y="250"/>
                  </a:lnTo>
                  <a:lnTo>
                    <a:pt x="521" y="202"/>
                  </a:lnTo>
                  <a:lnTo>
                    <a:pt x="612" y="160"/>
                  </a:lnTo>
                  <a:lnTo>
                    <a:pt x="706" y="122"/>
                  </a:lnTo>
                  <a:lnTo>
                    <a:pt x="800" y="90"/>
                  </a:lnTo>
                  <a:lnTo>
                    <a:pt x="896" y="63"/>
                  </a:lnTo>
                  <a:lnTo>
                    <a:pt x="993" y="40"/>
                  </a:lnTo>
                  <a:lnTo>
                    <a:pt x="1092" y="22"/>
                  </a:lnTo>
                  <a:lnTo>
                    <a:pt x="1190" y="10"/>
                  </a:lnTo>
                  <a:lnTo>
                    <a:pt x="1289" y="3"/>
                  </a:lnTo>
                  <a:lnTo>
                    <a:pt x="13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8"/>
            <p:cNvSpPr>
              <a:spLocks/>
            </p:cNvSpPr>
            <p:nvPr/>
          </p:nvSpPr>
          <p:spPr bwMode="auto">
            <a:xfrm>
              <a:off x="5087938" y="3044825"/>
              <a:ext cx="320675" cy="82550"/>
            </a:xfrm>
            <a:custGeom>
              <a:avLst/>
              <a:gdLst>
                <a:gd name="T0" fmla="*/ 1098 w 2021"/>
                <a:gd name="T1" fmla="*/ 2 h 517"/>
                <a:gd name="T2" fmla="*/ 1266 w 2021"/>
                <a:gd name="T3" fmla="*/ 22 h 517"/>
                <a:gd name="T4" fmla="*/ 1430 w 2021"/>
                <a:gd name="T5" fmla="*/ 63 h 517"/>
                <a:gd name="T6" fmla="*/ 1587 w 2021"/>
                <a:gd name="T7" fmla="*/ 122 h 517"/>
                <a:gd name="T8" fmla="*/ 1735 w 2021"/>
                <a:gd name="T9" fmla="*/ 199 h 517"/>
                <a:gd name="T10" fmla="*/ 1874 w 2021"/>
                <a:gd name="T11" fmla="*/ 294 h 517"/>
                <a:gd name="T12" fmla="*/ 2002 w 2021"/>
                <a:gd name="T13" fmla="*/ 407 h 517"/>
                <a:gd name="T14" fmla="*/ 2019 w 2021"/>
                <a:gd name="T15" fmla="*/ 436 h 517"/>
                <a:gd name="T16" fmla="*/ 2019 w 2021"/>
                <a:gd name="T17" fmla="*/ 469 h 517"/>
                <a:gd name="T18" fmla="*/ 2002 w 2021"/>
                <a:gd name="T19" fmla="*/ 498 h 517"/>
                <a:gd name="T20" fmla="*/ 1973 w 2021"/>
                <a:gd name="T21" fmla="*/ 515 h 517"/>
                <a:gd name="T22" fmla="*/ 1941 w 2021"/>
                <a:gd name="T23" fmla="*/ 515 h 517"/>
                <a:gd name="T24" fmla="*/ 1912 w 2021"/>
                <a:gd name="T25" fmla="*/ 498 h 517"/>
                <a:gd name="T26" fmla="*/ 1785 w 2021"/>
                <a:gd name="T27" fmla="*/ 388 h 517"/>
                <a:gd name="T28" fmla="*/ 1647 w 2021"/>
                <a:gd name="T29" fmla="*/ 295 h 517"/>
                <a:gd name="T30" fmla="*/ 1499 w 2021"/>
                <a:gd name="T31" fmla="*/ 223 h 517"/>
                <a:gd name="T32" fmla="*/ 1342 w 2021"/>
                <a:gd name="T33" fmla="*/ 171 h 517"/>
                <a:gd name="T34" fmla="*/ 1179 w 2021"/>
                <a:gd name="T35" fmla="*/ 139 h 517"/>
                <a:gd name="T36" fmla="*/ 1011 w 2021"/>
                <a:gd name="T37" fmla="*/ 128 h 517"/>
                <a:gd name="T38" fmla="*/ 842 w 2021"/>
                <a:gd name="T39" fmla="*/ 139 h 517"/>
                <a:gd name="T40" fmla="*/ 679 w 2021"/>
                <a:gd name="T41" fmla="*/ 171 h 517"/>
                <a:gd name="T42" fmla="*/ 523 w 2021"/>
                <a:gd name="T43" fmla="*/ 223 h 517"/>
                <a:gd name="T44" fmla="*/ 375 w 2021"/>
                <a:gd name="T45" fmla="*/ 295 h 517"/>
                <a:gd name="T46" fmla="*/ 237 w 2021"/>
                <a:gd name="T47" fmla="*/ 388 h 517"/>
                <a:gd name="T48" fmla="*/ 111 w 2021"/>
                <a:gd name="T49" fmla="*/ 498 h 517"/>
                <a:gd name="T50" fmla="*/ 82 w 2021"/>
                <a:gd name="T51" fmla="*/ 515 h 517"/>
                <a:gd name="T52" fmla="*/ 49 w 2021"/>
                <a:gd name="T53" fmla="*/ 515 h 517"/>
                <a:gd name="T54" fmla="*/ 20 w 2021"/>
                <a:gd name="T55" fmla="*/ 498 h 517"/>
                <a:gd name="T56" fmla="*/ 2 w 2021"/>
                <a:gd name="T57" fmla="*/ 469 h 517"/>
                <a:gd name="T58" fmla="*/ 2 w 2021"/>
                <a:gd name="T59" fmla="*/ 436 h 517"/>
                <a:gd name="T60" fmla="*/ 20 w 2021"/>
                <a:gd name="T61" fmla="*/ 407 h 517"/>
                <a:gd name="T62" fmla="*/ 147 w 2021"/>
                <a:gd name="T63" fmla="*/ 294 h 517"/>
                <a:gd name="T64" fmla="*/ 287 w 2021"/>
                <a:gd name="T65" fmla="*/ 199 h 517"/>
                <a:gd name="T66" fmla="*/ 436 w 2021"/>
                <a:gd name="T67" fmla="*/ 122 h 517"/>
                <a:gd name="T68" fmla="*/ 592 w 2021"/>
                <a:gd name="T69" fmla="*/ 63 h 517"/>
                <a:gd name="T70" fmla="*/ 757 w 2021"/>
                <a:gd name="T71" fmla="*/ 22 h 517"/>
                <a:gd name="T72" fmla="*/ 925 w 2021"/>
                <a:gd name="T73" fmla="*/ 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1" h="517">
                  <a:moveTo>
                    <a:pt x="1011" y="0"/>
                  </a:moveTo>
                  <a:lnTo>
                    <a:pt x="1098" y="2"/>
                  </a:lnTo>
                  <a:lnTo>
                    <a:pt x="1182" y="10"/>
                  </a:lnTo>
                  <a:lnTo>
                    <a:pt x="1266" y="22"/>
                  </a:lnTo>
                  <a:lnTo>
                    <a:pt x="1349" y="40"/>
                  </a:lnTo>
                  <a:lnTo>
                    <a:pt x="1430" y="63"/>
                  </a:lnTo>
                  <a:lnTo>
                    <a:pt x="1510" y="90"/>
                  </a:lnTo>
                  <a:lnTo>
                    <a:pt x="1587" y="122"/>
                  </a:lnTo>
                  <a:lnTo>
                    <a:pt x="1662" y="158"/>
                  </a:lnTo>
                  <a:lnTo>
                    <a:pt x="1735" y="199"/>
                  </a:lnTo>
                  <a:lnTo>
                    <a:pt x="1806" y="244"/>
                  </a:lnTo>
                  <a:lnTo>
                    <a:pt x="1874" y="294"/>
                  </a:lnTo>
                  <a:lnTo>
                    <a:pt x="1940" y="349"/>
                  </a:lnTo>
                  <a:lnTo>
                    <a:pt x="2002" y="407"/>
                  </a:lnTo>
                  <a:lnTo>
                    <a:pt x="2013" y="421"/>
                  </a:lnTo>
                  <a:lnTo>
                    <a:pt x="2019" y="436"/>
                  </a:lnTo>
                  <a:lnTo>
                    <a:pt x="2021" y="452"/>
                  </a:lnTo>
                  <a:lnTo>
                    <a:pt x="2019" y="469"/>
                  </a:lnTo>
                  <a:lnTo>
                    <a:pt x="2013" y="484"/>
                  </a:lnTo>
                  <a:lnTo>
                    <a:pt x="2002" y="498"/>
                  </a:lnTo>
                  <a:lnTo>
                    <a:pt x="1989" y="509"/>
                  </a:lnTo>
                  <a:lnTo>
                    <a:pt x="1973" y="515"/>
                  </a:lnTo>
                  <a:lnTo>
                    <a:pt x="1957" y="517"/>
                  </a:lnTo>
                  <a:lnTo>
                    <a:pt x="1941" y="515"/>
                  </a:lnTo>
                  <a:lnTo>
                    <a:pt x="1925" y="509"/>
                  </a:lnTo>
                  <a:lnTo>
                    <a:pt x="1912" y="498"/>
                  </a:lnTo>
                  <a:lnTo>
                    <a:pt x="1850" y="440"/>
                  </a:lnTo>
                  <a:lnTo>
                    <a:pt x="1785" y="388"/>
                  </a:lnTo>
                  <a:lnTo>
                    <a:pt x="1718" y="339"/>
                  </a:lnTo>
                  <a:lnTo>
                    <a:pt x="1647" y="295"/>
                  </a:lnTo>
                  <a:lnTo>
                    <a:pt x="1574" y="257"/>
                  </a:lnTo>
                  <a:lnTo>
                    <a:pt x="1499" y="223"/>
                  </a:lnTo>
                  <a:lnTo>
                    <a:pt x="1422" y="194"/>
                  </a:lnTo>
                  <a:lnTo>
                    <a:pt x="1342" y="171"/>
                  </a:lnTo>
                  <a:lnTo>
                    <a:pt x="1262" y="152"/>
                  </a:lnTo>
                  <a:lnTo>
                    <a:pt x="1179" y="139"/>
                  </a:lnTo>
                  <a:lnTo>
                    <a:pt x="1096" y="130"/>
                  </a:lnTo>
                  <a:lnTo>
                    <a:pt x="1011" y="128"/>
                  </a:lnTo>
                  <a:lnTo>
                    <a:pt x="926" y="130"/>
                  </a:lnTo>
                  <a:lnTo>
                    <a:pt x="842" y="139"/>
                  </a:lnTo>
                  <a:lnTo>
                    <a:pt x="761" y="152"/>
                  </a:lnTo>
                  <a:lnTo>
                    <a:pt x="679" y="171"/>
                  </a:lnTo>
                  <a:lnTo>
                    <a:pt x="601" y="194"/>
                  </a:lnTo>
                  <a:lnTo>
                    <a:pt x="523" y="223"/>
                  </a:lnTo>
                  <a:lnTo>
                    <a:pt x="448" y="257"/>
                  </a:lnTo>
                  <a:lnTo>
                    <a:pt x="375" y="295"/>
                  </a:lnTo>
                  <a:lnTo>
                    <a:pt x="305" y="339"/>
                  </a:lnTo>
                  <a:lnTo>
                    <a:pt x="237" y="388"/>
                  </a:lnTo>
                  <a:lnTo>
                    <a:pt x="172" y="440"/>
                  </a:lnTo>
                  <a:lnTo>
                    <a:pt x="111" y="498"/>
                  </a:lnTo>
                  <a:lnTo>
                    <a:pt x="97" y="509"/>
                  </a:lnTo>
                  <a:lnTo>
                    <a:pt x="82" y="515"/>
                  </a:lnTo>
                  <a:lnTo>
                    <a:pt x="65" y="517"/>
                  </a:lnTo>
                  <a:lnTo>
                    <a:pt x="49" y="515"/>
                  </a:lnTo>
                  <a:lnTo>
                    <a:pt x="34" y="509"/>
                  </a:lnTo>
                  <a:lnTo>
                    <a:pt x="20" y="498"/>
                  </a:lnTo>
                  <a:lnTo>
                    <a:pt x="9" y="484"/>
                  </a:lnTo>
                  <a:lnTo>
                    <a:pt x="2" y="469"/>
                  </a:lnTo>
                  <a:lnTo>
                    <a:pt x="0" y="452"/>
                  </a:lnTo>
                  <a:lnTo>
                    <a:pt x="2" y="436"/>
                  </a:lnTo>
                  <a:lnTo>
                    <a:pt x="9" y="421"/>
                  </a:lnTo>
                  <a:lnTo>
                    <a:pt x="20" y="407"/>
                  </a:lnTo>
                  <a:lnTo>
                    <a:pt x="82" y="349"/>
                  </a:lnTo>
                  <a:lnTo>
                    <a:pt x="147" y="294"/>
                  </a:lnTo>
                  <a:lnTo>
                    <a:pt x="216" y="244"/>
                  </a:lnTo>
                  <a:lnTo>
                    <a:pt x="287" y="199"/>
                  </a:lnTo>
                  <a:lnTo>
                    <a:pt x="360" y="158"/>
                  </a:lnTo>
                  <a:lnTo>
                    <a:pt x="436" y="122"/>
                  </a:lnTo>
                  <a:lnTo>
                    <a:pt x="513" y="90"/>
                  </a:lnTo>
                  <a:lnTo>
                    <a:pt x="592" y="63"/>
                  </a:lnTo>
                  <a:lnTo>
                    <a:pt x="674" y="40"/>
                  </a:lnTo>
                  <a:lnTo>
                    <a:pt x="757" y="22"/>
                  </a:lnTo>
                  <a:lnTo>
                    <a:pt x="840" y="10"/>
                  </a:lnTo>
                  <a:lnTo>
                    <a:pt x="925" y="2"/>
                  </a:lnTo>
                  <a:lnTo>
                    <a:pt x="10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39"/>
            <p:cNvSpPr>
              <a:spLocks noEditPoints="1"/>
            </p:cNvSpPr>
            <p:nvPr/>
          </p:nvSpPr>
          <p:spPr bwMode="auto">
            <a:xfrm>
              <a:off x="5181601" y="3140075"/>
              <a:ext cx="133350" cy="133350"/>
            </a:xfrm>
            <a:custGeom>
              <a:avLst/>
              <a:gdLst>
                <a:gd name="T0" fmla="*/ 379 w 843"/>
                <a:gd name="T1" fmla="*/ 131 h 839"/>
                <a:gd name="T2" fmla="*/ 298 w 843"/>
                <a:gd name="T3" fmla="*/ 155 h 839"/>
                <a:gd name="T4" fmla="*/ 230 w 843"/>
                <a:gd name="T5" fmla="*/ 199 h 839"/>
                <a:gd name="T6" fmla="*/ 176 w 843"/>
                <a:gd name="T7" fmla="*/ 261 h 839"/>
                <a:gd name="T8" fmla="*/ 142 w 843"/>
                <a:gd name="T9" fmla="*/ 336 h 839"/>
                <a:gd name="T10" fmla="*/ 129 w 843"/>
                <a:gd name="T11" fmla="*/ 419 h 839"/>
                <a:gd name="T12" fmla="*/ 142 w 843"/>
                <a:gd name="T13" fmla="*/ 503 h 839"/>
                <a:gd name="T14" fmla="*/ 176 w 843"/>
                <a:gd name="T15" fmla="*/ 578 h 839"/>
                <a:gd name="T16" fmla="*/ 230 w 843"/>
                <a:gd name="T17" fmla="*/ 638 h 839"/>
                <a:gd name="T18" fmla="*/ 298 w 843"/>
                <a:gd name="T19" fmla="*/ 683 h 839"/>
                <a:gd name="T20" fmla="*/ 379 w 843"/>
                <a:gd name="T21" fmla="*/ 707 h 839"/>
                <a:gd name="T22" fmla="*/ 466 w 843"/>
                <a:gd name="T23" fmla="*/ 707 h 839"/>
                <a:gd name="T24" fmla="*/ 545 w 843"/>
                <a:gd name="T25" fmla="*/ 683 h 839"/>
                <a:gd name="T26" fmla="*/ 614 w 843"/>
                <a:gd name="T27" fmla="*/ 638 h 839"/>
                <a:gd name="T28" fmla="*/ 667 w 843"/>
                <a:gd name="T29" fmla="*/ 578 h 839"/>
                <a:gd name="T30" fmla="*/ 703 w 843"/>
                <a:gd name="T31" fmla="*/ 503 h 839"/>
                <a:gd name="T32" fmla="*/ 715 w 843"/>
                <a:gd name="T33" fmla="*/ 419 h 839"/>
                <a:gd name="T34" fmla="*/ 703 w 843"/>
                <a:gd name="T35" fmla="*/ 336 h 839"/>
                <a:gd name="T36" fmla="*/ 667 w 843"/>
                <a:gd name="T37" fmla="*/ 261 h 839"/>
                <a:gd name="T38" fmla="*/ 614 w 843"/>
                <a:gd name="T39" fmla="*/ 199 h 839"/>
                <a:gd name="T40" fmla="*/ 545 w 843"/>
                <a:gd name="T41" fmla="*/ 155 h 839"/>
                <a:gd name="T42" fmla="*/ 466 w 843"/>
                <a:gd name="T43" fmla="*/ 131 h 839"/>
                <a:gd name="T44" fmla="*/ 422 w 843"/>
                <a:gd name="T45" fmla="*/ 0 h 839"/>
                <a:gd name="T46" fmla="*/ 526 w 843"/>
                <a:gd name="T47" fmla="*/ 12 h 839"/>
                <a:gd name="T48" fmla="*/ 620 w 843"/>
                <a:gd name="T49" fmla="*/ 49 h 839"/>
                <a:gd name="T50" fmla="*/ 702 w 843"/>
                <a:gd name="T51" fmla="*/ 106 h 839"/>
                <a:gd name="T52" fmla="*/ 768 w 843"/>
                <a:gd name="T53" fmla="*/ 180 h 839"/>
                <a:gd name="T54" fmla="*/ 815 w 843"/>
                <a:gd name="T55" fmla="*/ 267 h 839"/>
                <a:gd name="T56" fmla="*/ 840 w 843"/>
                <a:gd name="T57" fmla="*/ 366 h 839"/>
                <a:gd name="T58" fmla="*/ 840 w 843"/>
                <a:gd name="T59" fmla="*/ 472 h 839"/>
                <a:gd name="T60" fmla="*/ 815 w 843"/>
                <a:gd name="T61" fmla="*/ 570 h 839"/>
                <a:gd name="T62" fmla="*/ 768 w 843"/>
                <a:gd name="T63" fmla="*/ 659 h 839"/>
                <a:gd name="T64" fmla="*/ 702 w 843"/>
                <a:gd name="T65" fmla="*/ 732 h 839"/>
                <a:gd name="T66" fmla="*/ 620 w 843"/>
                <a:gd name="T67" fmla="*/ 789 h 839"/>
                <a:gd name="T68" fmla="*/ 526 w 843"/>
                <a:gd name="T69" fmla="*/ 826 h 839"/>
                <a:gd name="T70" fmla="*/ 422 w 843"/>
                <a:gd name="T71" fmla="*/ 839 h 839"/>
                <a:gd name="T72" fmla="*/ 319 w 843"/>
                <a:gd name="T73" fmla="*/ 826 h 839"/>
                <a:gd name="T74" fmla="*/ 224 w 843"/>
                <a:gd name="T75" fmla="*/ 789 h 839"/>
                <a:gd name="T76" fmla="*/ 142 w 843"/>
                <a:gd name="T77" fmla="*/ 732 h 839"/>
                <a:gd name="T78" fmla="*/ 76 w 843"/>
                <a:gd name="T79" fmla="*/ 659 h 839"/>
                <a:gd name="T80" fmla="*/ 29 w 843"/>
                <a:gd name="T81" fmla="*/ 570 h 839"/>
                <a:gd name="T82" fmla="*/ 3 w 843"/>
                <a:gd name="T83" fmla="*/ 472 h 839"/>
                <a:gd name="T84" fmla="*/ 3 w 843"/>
                <a:gd name="T85" fmla="*/ 366 h 839"/>
                <a:gd name="T86" fmla="*/ 29 w 843"/>
                <a:gd name="T87" fmla="*/ 267 h 839"/>
                <a:gd name="T88" fmla="*/ 76 w 843"/>
                <a:gd name="T89" fmla="*/ 180 h 839"/>
                <a:gd name="T90" fmla="*/ 142 w 843"/>
                <a:gd name="T91" fmla="*/ 106 h 839"/>
                <a:gd name="T92" fmla="*/ 224 w 843"/>
                <a:gd name="T93" fmla="*/ 49 h 839"/>
                <a:gd name="T94" fmla="*/ 319 w 843"/>
                <a:gd name="T95" fmla="*/ 12 h 839"/>
                <a:gd name="T96" fmla="*/ 422 w 843"/>
                <a:gd name="T97" fmla="*/ 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39">
                  <a:moveTo>
                    <a:pt x="422" y="128"/>
                  </a:moveTo>
                  <a:lnTo>
                    <a:pt x="379" y="131"/>
                  </a:lnTo>
                  <a:lnTo>
                    <a:pt x="338" y="140"/>
                  </a:lnTo>
                  <a:lnTo>
                    <a:pt x="298" y="155"/>
                  </a:lnTo>
                  <a:lnTo>
                    <a:pt x="263" y="174"/>
                  </a:lnTo>
                  <a:lnTo>
                    <a:pt x="230" y="199"/>
                  </a:lnTo>
                  <a:lnTo>
                    <a:pt x="201" y="228"/>
                  </a:lnTo>
                  <a:lnTo>
                    <a:pt x="176" y="261"/>
                  </a:lnTo>
                  <a:lnTo>
                    <a:pt x="157" y="296"/>
                  </a:lnTo>
                  <a:lnTo>
                    <a:pt x="142" y="336"/>
                  </a:lnTo>
                  <a:lnTo>
                    <a:pt x="132" y="376"/>
                  </a:lnTo>
                  <a:lnTo>
                    <a:pt x="129" y="419"/>
                  </a:lnTo>
                  <a:lnTo>
                    <a:pt x="132" y="462"/>
                  </a:lnTo>
                  <a:lnTo>
                    <a:pt x="142" y="503"/>
                  </a:lnTo>
                  <a:lnTo>
                    <a:pt x="157" y="541"/>
                  </a:lnTo>
                  <a:lnTo>
                    <a:pt x="176" y="578"/>
                  </a:lnTo>
                  <a:lnTo>
                    <a:pt x="201" y="610"/>
                  </a:lnTo>
                  <a:lnTo>
                    <a:pt x="230" y="638"/>
                  </a:lnTo>
                  <a:lnTo>
                    <a:pt x="263" y="663"/>
                  </a:lnTo>
                  <a:lnTo>
                    <a:pt x="298" y="683"/>
                  </a:lnTo>
                  <a:lnTo>
                    <a:pt x="338" y="698"/>
                  </a:lnTo>
                  <a:lnTo>
                    <a:pt x="379" y="707"/>
                  </a:lnTo>
                  <a:lnTo>
                    <a:pt x="422" y="710"/>
                  </a:lnTo>
                  <a:lnTo>
                    <a:pt x="466" y="707"/>
                  </a:lnTo>
                  <a:lnTo>
                    <a:pt x="507" y="698"/>
                  </a:lnTo>
                  <a:lnTo>
                    <a:pt x="545" y="683"/>
                  </a:lnTo>
                  <a:lnTo>
                    <a:pt x="582" y="663"/>
                  </a:lnTo>
                  <a:lnTo>
                    <a:pt x="614" y="638"/>
                  </a:lnTo>
                  <a:lnTo>
                    <a:pt x="643" y="610"/>
                  </a:lnTo>
                  <a:lnTo>
                    <a:pt x="667" y="578"/>
                  </a:lnTo>
                  <a:lnTo>
                    <a:pt x="688" y="541"/>
                  </a:lnTo>
                  <a:lnTo>
                    <a:pt x="703" y="503"/>
                  </a:lnTo>
                  <a:lnTo>
                    <a:pt x="711" y="462"/>
                  </a:lnTo>
                  <a:lnTo>
                    <a:pt x="715" y="419"/>
                  </a:lnTo>
                  <a:lnTo>
                    <a:pt x="711" y="376"/>
                  </a:lnTo>
                  <a:lnTo>
                    <a:pt x="703" y="336"/>
                  </a:lnTo>
                  <a:lnTo>
                    <a:pt x="688" y="296"/>
                  </a:lnTo>
                  <a:lnTo>
                    <a:pt x="667" y="261"/>
                  </a:lnTo>
                  <a:lnTo>
                    <a:pt x="643" y="228"/>
                  </a:lnTo>
                  <a:lnTo>
                    <a:pt x="614" y="199"/>
                  </a:lnTo>
                  <a:lnTo>
                    <a:pt x="582" y="174"/>
                  </a:lnTo>
                  <a:lnTo>
                    <a:pt x="545" y="155"/>
                  </a:lnTo>
                  <a:lnTo>
                    <a:pt x="507" y="140"/>
                  </a:lnTo>
                  <a:lnTo>
                    <a:pt x="466" y="131"/>
                  </a:lnTo>
                  <a:lnTo>
                    <a:pt x="422" y="128"/>
                  </a:lnTo>
                  <a:close/>
                  <a:moveTo>
                    <a:pt x="422" y="0"/>
                  </a:moveTo>
                  <a:lnTo>
                    <a:pt x="475" y="3"/>
                  </a:lnTo>
                  <a:lnTo>
                    <a:pt x="526" y="12"/>
                  </a:lnTo>
                  <a:lnTo>
                    <a:pt x="574" y="28"/>
                  </a:lnTo>
                  <a:lnTo>
                    <a:pt x="620" y="49"/>
                  </a:lnTo>
                  <a:lnTo>
                    <a:pt x="663" y="75"/>
                  </a:lnTo>
                  <a:lnTo>
                    <a:pt x="702" y="106"/>
                  </a:lnTo>
                  <a:lnTo>
                    <a:pt x="737" y="140"/>
                  </a:lnTo>
                  <a:lnTo>
                    <a:pt x="768" y="180"/>
                  </a:lnTo>
                  <a:lnTo>
                    <a:pt x="794" y="222"/>
                  </a:lnTo>
                  <a:lnTo>
                    <a:pt x="815" y="267"/>
                  </a:lnTo>
                  <a:lnTo>
                    <a:pt x="830" y="316"/>
                  </a:lnTo>
                  <a:lnTo>
                    <a:pt x="840" y="366"/>
                  </a:lnTo>
                  <a:lnTo>
                    <a:pt x="843" y="419"/>
                  </a:lnTo>
                  <a:lnTo>
                    <a:pt x="840" y="472"/>
                  </a:lnTo>
                  <a:lnTo>
                    <a:pt x="830" y="522"/>
                  </a:lnTo>
                  <a:lnTo>
                    <a:pt x="815" y="570"/>
                  </a:lnTo>
                  <a:lnTo>
                    <a:pt x="794" y="616"/>
                  </a:lnTo>
                  <a:lnTo>
                    <a:pt x="768" y="659"/>
                  </a:lnTo>
                  <a:lnTo>
                    <a:pt x="737" y="697"/>
                  </a:lnTo>
                  <a:lnTo>
                    <a:pt x="702" y="732"/>
                  </a:lnTo>
                  <a:lnTo>
                    <a:pt x="663" y="763"/>
                  </a:lnTo>
                  <a:lnTo>
                    <a:pt x="620" y="789"/>
                  </a:lnTo>
                  <a:lnTo>
                    <a:pt x="574" y="810"/>
                  </a:lnTo>
                  <a:lnTo>
                    <a:pt x="526" y="826"/>
                  </a:lnTo>
                  <a:lnTo>
                    <a:pt x="475" y="836"/>
                  </a:lnTo>
                  <a:lnTo>
                    <a:pt x="422" y="839"/>
                  </a:lnTo>
                  <a:lnTo>
                    <a:pt x="369" y="836"/>
                  </a:lnTo>
                  <a:lnTo>
                    <a:pt x="319" y="826"/>
                  </a:lnTo>
                  <a:lnTo>
                    <a:pt x="269" y="810"/>
                  </a:lnTo>
                  <a:lnTo>
                    <a:pt x="224" y="789"/>
                  </a:lnTo>
                  <a:lnTo>
                    <a:pt x="181" y="763"/>
                  </a:lnTo>
                  <a:lnTo>
                    <a:pt x="142" y="732"/>
                  </a:lnTo>
                  <a:lnTo>
                    <a:pt x="107" y="697"/>
                  </a:lnTo>
                  <a:lnTo>
                    <a:pt x="76" y="659"/>
                  </a:lnTo>
                  <a:lnTo>
                    <a:pt x="50" y="616"/>
                  </a:lnTo>
                  <a:lnTo>
                    <a:pt x="29" y="570"/>
                  </a:lnTo>
                  <a:lnTo>
                    <a:pt x="13" y="522"/>
                  </a:lnTo>
                  <a:lnTo>
                    <a:pt x="3" y="472"/>
                  </a:lnTo>
                  <a:lnTo>
                    <a:pt x="0" y="419"/>
                  </a:lnTo>
                  <a:lnTo>
                    <a:pt x="3" y="366"/>
                  </a:lnTo>
                  <a:lnTo>
                    <a:pt x="13" y="316"/>
                  </a:lnTo>
                  <a:lnTo>
                    <a:pt x="29" y="267"/>
                  </a:lnTo>
                  <a:lnTo>
                    <a:pt x="50" y="222"/>
                  </a:lnTo>
                  <a:lnTo>
                    <a:pt x="76" y="180"/>
                  </a:lnTo>
                  <a:lnTo>
                    <a:pt x="107" y="140"/>
                  </a:lnTo>
                  <a:lnTo>
                    <a:pt x="142" y="106"/>
                  </a:lnTo>
                  <a:lnTo>
                    <a:pt x="181" y="75"/>
                  </a:lnTo>
                  <a:lnTo>
                    <a:pt x="224" y="49"/>
                  </a:lnTo>
                  <a:lnTo>
                    <a:pt x="269" y="28"/>
                  </a:lnTo>
                  <a:lnTo>
                    <a:pt x="319" y="12"/>
                  </a:lnTo>
                  <a:lnTo>
                    <a:pt x="369" y="3"/>
                  </a:lnTo>
                  <a:lnTo>
                    <a:pt x="4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6" name="Freeform 44"/>
          <p:cNvSpPr>
            <a:spLocks noEditPoints="1"/>
          </p:cNvSpPr>
          <p:nvPr/>
        </p:nvSpPr>
        <p:spPr bwMode="auto">
          <a:xfrm>
            <a:off x="4959350" y="4022725"/>
            <a:ext cx="609600" cy="517525"/>
          </a:xfrm>
          <a:custGeom>
            <a:avLst/>
            <a:gdLst>
              <a:gd name="T0" fmla="*/ 2592 w 3456"/>
              <a:gd name="T1" fmla="*/ 2496 h 2938"/>
              <a:gd name="T2" fmla="*/ 3341 w 3456"/>
              <a:gd name="T3" fmla="*/ 497 h 2938"/>
              <a:gd name="T4" fmla="*/ 2477 w 3456"/>
              <a:gd name="T5" fmla="*/ 144 h 2938"/>
              <a:gd name="T6" fmla="*/ 1786 w 3456"/>
              <a:gd name="T7" fmla="*/ 2793 h 2938"/>
              <a:gd name="T8" fmla="*/ 2477 w 3456"/>
              <a:gd name="T9" fmla="*/ 144 h 2938"/>
              <a:gd name="T10" fmla="*/ 979 w 3456"/>
              <a:gd name="T11" fmla="*/ 2497 h 2938"/>
              <a:gd name="T12" fmla="*/ 1670 w 3456"/>
              <a:gd name="T13" fmla="*/ 441 h 2938"/>
              <a:gd name="T14" fmla="*/ 864 w 3456"/>
              <a:gd name="T15" fmla="*/ 142 h 2938"/>
              <a:gd name="T16" fmla="*/ 115 w 3456"/>
              <a:gd name="T17" fmla="*/ 2795 h 2938"/>
              <a:gd name="T18" fmla="*/ 864 w 3456"/>
              <a:gd name="T19" fmla="*/ 142 h 2938"/>
              <a:gd name="T20" fmla="*/ 926 w 3456"/>
              <a:gd name="T21" fmla="*/ 0 h 2938"/>
              <a:gd name="T22" fmla="*/ 932 w 3456"/>
              <a:gd name="T23" fmla="*/ 1 h 2938"/>
              <a:gd name="T24" fmla="*/ 939 w 3456"/>
              <a:gd name="T25" fmla="*/ 3 h 2938"/>
              <a:gd name="T26" fmla="*/ 945 w 3456"/>
              <a:gd name="T27" fmla="*/ 4 h 2938"/>
              <a:gd name="T28" fmla="*/ 2511 w 3456"/>
              <a:gd name="T29" fmla="*/ 4 h 2938"/>
              <a:gd name="T30" fmla="*/ 2515 w 3456"/>
              <a:gd name="T31" fmla="*/ 4 h 2938"/>
              <a:gd name="T32" fmla="*/ 2521 w 3456"/>
              <a:gd name="T33" fmla="*/ 2 h 2938"/>
              <a:gd name="T34" fmla="*/ 2528 w 3456"/>
              <a:gd name="T35" fmla="*/ 1 h 2938"/>
              <a:gd name="T36" fmla="*/ 2534 w 3456"/>
              <a:gd name="T37" fmla="*/ 0 h 2938"/>
              <a:gd name="T38" fmla="*/ 2543 w 3456"/>
              <a:gd name="T39" fmla="*/ 1 h 2938"/>
              <a:gd name="T40" fmla="*/ 2549 w 3456"/>
              <a:gd name="T41" fmla="*/ 2 h 2938"/>
              <a:gd name="T42" fmla="*/ 2556 w 3456"/>
              <a:gd name="T43" fmla="*/ 4 h 2938"/>
              <a:gd name="T44" fmla="*/ 3422 w 3456"/>
              <a:gd name="T45" fmla="*/ 408 h 2938"/>
              <a:gd name="T46" fmla="*/ 3447 w 3456"/>
              <a:gd name="T47" fmla="*/ 429 h 2938"/>
              <a:gd name="T48" fmla="*/ 3456 w 3456"/>
              <a:gd name="T49" fmla="*/ 460 h 2938"/>
              <a:gd name="T50" fmla="*/ 3454 w 3456"/>
              <a:gd name="T51" fmla="*/ 2894 h 2938"/>
              <a:gd name="T52" fmla="*/ 3441 w 3456"/>
              <a:gd name="T53" fmla="*/ 2919 h 2938"/>
              <a:gd name="T54" fmla="*/ 3415 w 3456"/>
              <a:gd name="T55" fmla="*/ 2936 h 2938"/>
              <a:gd name="T56" fmla="*/ 3388 w 3456"/>
              <a:gd name="T57" fmla="*/ 2937 h 2938"/>
              <a:gd name="T58" fmla="*/ 2535 w 3456"/>
              <a:gd name="T59" fmla="*/ 2597 h 2938"/>
              <a:gd name="T60" fmla="*/ 1750 w 3456"/>
              <a:gd name="T61" fmla="*/ 2934 h 2938"/>
              <a:gd name="T62" fmla="*/ 1738 w 3456"/>
              <a:gd name="T63" fmla="*/ 2937 h 2938"/>
              <a:gd name="T64" fmla="*/ 1718 w 3456"/>
              <a:gd name="T65" fmla="*/ 2937 h 2938"/>
              <a:gd name="T66" fmla="*/ 1706 w 3456"/>
              <a:gd name="T67" fmla="*/ 2934 h 2938"/>
              <a:gd name="T68" fmla="*/ 921 w 3456"/>
              <a:gd name="T69" fmla="*/ 2597 h 2938"/>
              <a:gd name="T70" fmla="*/ 68 w 3456"/>
              <a:gd name="T71" fmla="*/ 2937 h 2938"/>
              <a:gd name="T72" fmla="*/ 41 w 3456"/>
              <a:gd name="T73" fmla="*/ 2936 h 2938"/>
              <a:gd name="T74" fmla="*/ 15 w 3456"/>
              <a:gd name="T75" fmla="*/ 2919 h 2938"/>
              <a:gd name="T76" fmla="*/ 2 w 3456"/>
              <a:gd name="T77" fmla="*/ 2894 h 2938"/>
              <a:gd name="T78" fmla="*/ 0 w 3456"/>
              <a:gd name="T79" fmla="*/ 403 h 2938"/>
              <a:gd name="T80" fmla="*/ 9 w 3456"/>
              <a:gd name="T81" fmla="*/ 370 h 2938"/>
              <a:gd name="T82" fmla="*/ 37 w 3456"/>
              <a:gd name="T83" fmla="*/ 349 h 2938"/>
              <a:gd name="T84" fmla="*/ 901 w 3456"/>
              <a:gd name="T85" fmla="*/ 4 h 2938"/>
              <a:gd name="T86" fmla="*/ 905 w 3456"/>
              <a:gd name="T87" fmla="*/ 3 h 2938"/>
              <a:gd name="T88" fmla="*/ 911 w 3456"/>
              <a:gd name="T89" fmla="*/ 1 h 2938"/>
              <a:gd name="T90" fmla="*/ 922 w 3456"/>
              <a:gd name="T91"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56" h="2938">
                <a:moveTo>
                  <a:pt x="2592" y="147"/>
                </a:moveTo>
                <a:lnTo>
                  <a:pt x="2592" y="2496"/>
                </a:lnTo>
                <a:lnTo>
                  <a:pt x="3341" y="2795"/>
                </a:lnTo>
                <a:lnTo>
                  <a:pt x="3341" y="497"/>
                </a:lnTo>
                <a:lnTo>
                  <a:pt x="2592" y="147"/>
                </a:lnTo>
                <a:close/>
                <a:moveTo>
                  <a:pt x="2477" y="144"/>
                </a:moveTo>
                <a:lnTo>
                  <a:pt x="1786" y="441"/>
                </a:lnTo>
                <a:lnTo>
                  <a:pt x="1786" y="2793"/>
                </a:lnTo>
                <a:lnTo>
                  <a:pt x="2477" y="2497"/>
                </a:lnTo>
                <a:lnTo>
                  <a:pt x="2477" y="144"/>
                </a:lnTo>
                <a:close/>
                <a:moveTo>
                  <a:pt x="979" y="144"/>
                </a:moveTo>
                <a:lnTo>
                  <a:pt x="979" y="2497"/>
                </a:lnTo>
                <a:lnTo>
                  <a:pt x="1670" y="2793"/>
                </a:lnTo>
                <a:lnTo>
                  <a:pt x="1670" y="441"/>
                </a:lnTo>
                <a:lnTo>
                  <a:pt x="979" y="144"/>
                </a:lnTo>
                <a:close/>
                <a:moveTo>
                  <a:pt x="864" y="142"/>
                </a:moveTo>
                <a:lnTo>
                  <a:pt x="115" y="442"/>
                </a:lnTo>
                <a:lnTo>
                  <a:pt x="115" y="2795"/>
                </a:lnTo>
                <a:lnTo>
                  <a:pt x="864" y="2496"/>
                </a:lnTo>
                <a:lnTo>
                  <a:pt x="864" y="142"/>
                </a:lnTo>
                <a:close/>
                <a:moveTo>
                  <a:pt x="922" y="0"/>
                </a:moveTo>
                <a:lnTo>
                  <a:pt x="926" y="0"/>
                </a:lnTo>
                <a:lnTo>
                  <a:pt x="929" y="1"/>
                </a:lnTo>
                <a:lnTo>
                  <a:pt x="932" y="1"/>
                </a:lnTo>
                <a:lnTo>
                  <a:pt x="935" y="2"/>
                </a:lnTo>
                <a:lnTo>
                  <a:pt x="939" y="3"/>
                </a:lnTo>
                <a:lnTo>
                  <a:pt x="943" y="4"/>
                </a:lnTo>
                <a:lnTo>
                  <a:pt x="945" y="4"/>
                </a:lnTo>
                <a:lnTo>
                  <a:pt x="1728" y="340"/>
                </a:lnTo>
                <a:lnTo>
                  <a:pt x="2511" y="4"/>
                </a:lnTo>
                <a:lnTo>
                  <a:pt x="2512" y="4"/>
                </a:lnTo>
                <a:lnTo>
                  <a:pt x="2515" y="4"/>
                </a:lnTo>
                <a:lnTo>
                  <a:pt x="2518" y="3"/>
                </a:lnTo>
                <a:lnTo>
                  <a:pt x="2521" y="2"/>
                </a:lnTo>
                <a:lnTo>
                  <a:pt x="2525" y="1"/>
                </a:lnTo>
                <a:lnTo>
                  <a:pt x="2528" y="1"/>
                </a:lnTo>
                <a:lnTo>
                  <a:pt x="2531" y="0"/>
                </a:lnTo>
                <a:lnTo>
                  <a:pt x="2534" y="0"/>
                </a:lnTo>
                <a:lnTo>
                  <a:pt x="2539" y="0"/>
                </a:lnTo>
                <a:lnTo>
                  <a:pt x="2543" y="1"/>
                </a:lnTo>
                <a:lnTo>
                  <a:pt x="2546" y="1"/>
                </a:lnTo>
                <a:lnTo>
                  <a:pt x="2549" y="2"/>
                </a:lnTo>
                <a:lnTo>
                  <a:pt x="2552" y="3"/>
                </a:lnTo>
                <a:lnTo>
                  <a:pt x="2556" y="4"/>
                </a:lnTo>
                <a:lnTo>
                  <a:pt x="2558" y="5"/>
                </a:lnTo>
                <a:lnTo>
                  <a:pt x="3422" y="408"/>
                </a:lnTo>
                <a:lnTo>
                  <a:pt x="3436" y="418"/>
                </a:lnTo>
                <a:lnTo>
                  <a:pt x="3447" y="429"/>
                </a:lnTo>
                <a:lnTo>
                  <a:pt x="3454" y="444"/>
                </a:lnTo>
                <a:lnTo>
                  <a:pt x="3456" y="460"/>
                </a:lnTo>
                <a:lnTo>
                  <a:pt x="3456" y="2880"/>
                </a:lnTo>
                <a:lnTo>
                  <a:pt x="3454" y="2894"/>
                </a:lnTo>
                <a:lnTo>
                  <a:pt x="3450" y="2907"/>
                </a:lnTo>
                <a:lnTo>
                  <a:pt x="3441" y="2919"/>
                </a:lnTo>
                <a:lnTo>
                  <a:pt x="3431" y="2927"/>
                </a:lnTo>
                <a:lnTo>
                  <a:pt x="3415" y="2936"/>
                </a:lnTo>
                <a:lnTo>
                  <a:pt x="3398" y="2938"/>
                </a:lnTo>
                <a:lnTo>
                  <a:pt x="3388" y="2937"/>
                </a:lnTo>
                <a:lnTo>
                  <a:pt x="3377" y="2934"/>
                </a:lnTo>
                <a:lnTo>
                  <a:pt x="2535" y="2597"/>
                </a:lnTo>
                <a:lnTo>
                  <a:pt x="1751" y="2934"/>
                </a:lnTo>
                <a:lnTo>
                  <a:pt x="1750" y="2934"/>
                </a:lnTo>
                <a:lnTo>
                  <a:pt x="1748" y="2934"/>
                </a:lnTo>
                <a:lnTo>
                  <a:pt x="1738" y="2937"/>
                </a:lnTo>
                <a:lnTo>
                  <a:pt x="1728" y="2938"/>
                </a:lnTo>
                <a:lnTo>
                  <a:pt x="1718" y="2937"/>
                </a:lnTo>
                <a:lnTo>
                  <a:pt x="1708" y="2934"/>
                </a:lnTo>
                <a:lnTo>
                  <a:pt x="1706" y="2934"/>
                </a:lnTo>
                <a:lnTo>
                  <a:pt x="1706" y="2934"/>
                </a:lnTo>
                <a:lnTo>
                  <a:pt x="921" y="2597"/>
                </a:lnTo>
                <a:lnTo>
                  <a:pt x="79" y="2934"/>
                </a:lnTo>
                <a:lnTo>
                  <a:pt x="68" y="2937"/>
                </a:lnTo>
                <a:lnTo>
                  <a:pt x="58" y="2938"/>
                </a:lnTo>
                <a:lnTo>
                  <a:pt x="41" y="2936"/>
                </a:lnTo>
                <a:lnTo>
                  <a:pt x="25" y="2927"/>
                </a:lnTo>
                <a:lnTo>
                  <a:pt x="15" y="2919"/>
                </a:lnTo>
                <a:lnTo>
                  <a:pt x="6" y="2907"/>
                </a:lnTo>
                <a:lnTo>
                  <a:pt x="2" y="2894"/>
                </a:lnTo>
                <a:lnTo>
                  <a:pt x="0" y="2880"/>
                </a:lnTo>
                <a:lnTo>
                  <a:pt x="0" y="403"/>
                </a:lnTo>
                <a:lnTo>
                  <a:pt x="2" y="386"/>
                </a:lnTo>
                <a:lnTo>
                  <a:pt x="9" y="370"/>
                </a:lnTo>
                <a:lnTo>
                  <a:pt x="21" y="358"/>
                </a:lnTo>
                <a:lnTo>
                  <a:pt x="37" y="349"/>
                </a:lnTo>
                <a:lnTo>
                  <a:pt x="901" y="4"/>
                </a:lnTo>
                <a:lnTo>
                  <a:pt x="901" y="4"/>
                </a:lnTo>
                <a:lnTo>
                  <a:pt x="902" y="4"/>
                </a:lnTo>
                <a:lnTo>
                  <a:pt x="905" y="3"/>
                </a:lnTo>
                <a:lnTo>
                  <a:pt x="908" y="2"/>
                </a:lnTo>
                <a:lnTo>
                  <a:pt x="911" y="1"/>
                </a:lnTo>
                <a:lnTo>
                  <a:pt x="915" y="1"/>
                </a:lnTo>
                <a:lnTo>
                  <a:pt x="92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0918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2000"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fill="hold"/>
                                        <p:tgtEl>
                                          <p:spTgt spid="187"/>
                                        </p:tgtEl>
                                        <p:attrNameLst>
                                          <p:attrName>ppt_x</p:attrName>
                                        </p:attrNameLst>
                                      </p:cBhvr>
                                      <p:tavLst>
                                        <p:tav tm="0">
                                          <p:val>
                                            <p:strVal val="#ppt_x"/>
                                          </p:val>
                                        </p:tav>
                                        <p:tav tm="100000">
                                          <p:val>
                                            <p:strVal val="#ppt_x"/>
                                          </p:val>
                                        </p:tav>
                                      </p:tavLst>
                                    </p:anim>
                                    <p:anim calcmode="lin" valueType="num">
                                      <p:cBhvr additive="base">
                                        <p:cTn id="8" dur="500" fill="hold"/>
                                        <p:tgtEl>
                                          <p:spTgt spid="18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par>
                          <p:cTn id="15" fill="hold">
                            <p:stCondLst>
                              <p:cond delay="1000"/>
                            </p:stCondLst>
                            <p:childTnLst>
                              <p:par>
                                <p:cTn id="16" presetID="2" presetClass="entr" presetSubtype="2" decel="8200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1+#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par>
                                <p:cTn id="20" presetID="2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1500"/>
                            </p:stCondLst>
                            <p:childTnLst>
                              <p:par>
                                <p:cTn id="24" presetID="2" presetClass="entr" presetSubtype="4" accel="20000" decel="80000" fill="hold" nodeType="afterEffect">
                                  <p:stCondLst>
                                    <p:cond delay="0"/>
                                  </p:stCondLst>
                                  <p:childTnLst>
                                    <p:set>
                                      <p:cBhvr>
                                        <p:cTn id="25" dur="1" fill="hold">
                                          <p:stCondLst>
                                            <p:cond delay="0"/>
                                          </p:stCondLst>
                                        </p:cTn>
                                        <p:tgtEl>
                                          <p:spTgt spid="192"/>
                                        </p:tgtEl>
                                        <p:attrNameLst>
                                          <p:attrName>style.visibility</p:attrName>
                                        </p:attrNameLst>
                                      </p:cBhvr>
                                      <p:to>
                                        <p:strVal val="visible"/>
                                      </p:to>
                                    </p:set>
                                    <p:anim calcmode="lin" valueType="num">
                                      <p:cBhvr additive="base">
                                        <p:cTn id="26" dur="500" fill="hold"/>
                                        <p:tgtEl>
                                          <p:spTgt spid="192"/>
                                        </p:tgtEl>
                                        <p:attrNameLst>
                                          <p:attrName>ppt_x</p:attrName>
                                        </p:attrNameLst>
                                      </p:cBhvr>
                                      <p:tavLst>
                                        <p:tav tm="0">
                                          <p:val>
                                            <p:strVal val="#ppt_x"/>
                                          </p:val>
                                        </p:tav>
                                        <p:tav tm="100000">
                                          <p:val>
                                            <p:strVal val="#ppt_x"/>
                                          </p:val>
                                        </p:tav>
                                      </p:tavLst>
                                    </p:anim>
                                    <p:anim calcmode="lin" valueType="num">
                                      <p:cBhvr additive="base">
                                        <p:cTn id="27" dur="500" fill="hold"/>
                                        <p:tgtEl>
                                          <p:spTgt spid="19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500" fill="hold"/>
                                        <p:tgtEl>
                                          <p:spTgt spid="154"/>
                                        </p:tgtEl>
                                        <p:attrNameLst>
                                          <p:attrName>ppt_w</p:attrName>
                                        </p:attrNameLst>
                                      </p:cBhvr>
                                      <p:tavLst>
                                        <p:tav tm="0">
                                          <p:val>
                                            <p:fltVal val="0"/>
                                          </p:val>
                                        </p:tav>
                                        <p:tav tm="100000">
                                          <p:val>
                                            <p:strVal val="#ppt_w"/>
                                          </p:val>
                                        </p:tav>
                                      </p:tavLst>
                                    </p:anim>
                                    <p:anim calcmode="lin" valueType="num">
                                      <p:cBhvr>
                                        <p:cTn id="32" dur="500" fill="hold"/>
                                        <p:tgtEl>
                                          <p:spTgt spid="154"/>
                                        </p:tgtEl>
                                        <p:attrNameLst>
                                          <p:attrName>ppt_h</p:attrName>
                                        </p:attrNameLst>
                                      </p:cBhvr>
                                      <p:tavLst>
                                        <p:tav tm="0">
                                          <p:val>
                                            <p:fltVal val="0"/>
                                          </p:val>
                                        </p:tav>
                                        <p:tav tm="100000">
                                          <p:val>
                                            <p:strVal val="#ppt_h"/>
                                          </p:val>
                                        </p:tav>
                                      </p:tavLst>
                                    </p:anim>
                                    <p:animEffect transition="in" filter="fade">
                                      <p:cBhvr>
                                        <p:cTn id="33" dur="500"/>
                                        <p:tgtEl>
                                          <p:spTgt spid="154"/>
                                        </p:tgtEl>
                                      </p:cBhvr>
                                    </p:animEffect>
                                  </p:childTnLst>
                                </p:cTn>
                              </p:par>
                            </p:childTnLst>
                          </p:cTn>
                        </p:par>
                        <p:par>
                          <p:cTn id="34" fill="hold">
                            <p:stCondLst>
                              <p:cond delay="2500"/>
                            </p:stCondLst>
                            <p:childTnLst>
                              <p:par>
                                <p:cTn id="35" presetID="2" presetClass="entr" presetSubtype="2" decel="8200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anim calcmode="lin" valueType="num">
                                      <p:cBhvr additive="base">
                                        <p:cTn id="37" dur="500" fill="hold"/>
                                        <p:tgtEl>
                                          <p:spTgt spid="115"/>
                                        </p:tgtEl>
                                        <p:attrNameLst>
                                          <p:attrName>ppt_x</p:attrName>
                                        </p:attrNameLst>
                                      </p:cBhvr>
                                      <p:tavLst>
                                        <p:tav tm="0">
                                          <p:val>
                                            <p:strVal val="1+#ppt_w/2"/>
                                          </p:val>
                                        </p:tav>
                                        <p:tav tm="100000">
                                          <p:val>
                                            <p:strVal val="#ppt_x"/>
                                          </p:val>
                                        </p:tav>
                                      </p:tavLst>
                                    </p:anim>
                                    <p:anim calcmode="lin" valueType="num">
                                      <p:cBhvr additive="base">
                                        <p:cTn id="38" dur="500" fill="hold"/>
                                        <p:tgtEl>
                                          <p:spTgt spid="115"/>
                                        </p:tgtEl>
                                        <p:attrNameLst>
                                          <p:attrName>ppt_y</p:attrName>
                                        </p:attrNameLst>
                                      </p:cBhvr>
                                      <p:tavLst>
                                        <p:tav tm="0">
                                          <p:val>
                                            <p:strVal val="#ppt_y"/>
                                          </p:val>
                                        </p:tav>
                                        <p:tav tm="100000">
                                          <p:val>
                                            <p:strVal val="#ppt_y"/>
                                          </p:val>
                                        </p:tav>
                                      </p:tavLst>
                                    </p:anim>
                                  </p:childTnLst>
                                </p:cTn>
                              </p:par>
                              <p:par>
                                <p:cTn id="39" presetID="22" presetClass="entr" presetSubtype="8"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wipe(left)">
                                      <p:cBhvr>
                                        <p:cTn id="41" dur="500"/>
                                        <p:tgtEl>
                                          <p:spTgt spid="116"/>
                                        </p:tgtEl>
                                      </p:cBhvr>
                                    </p:animEffect>
                                  </p:childTnLst>
                                </p:cTn>
                              </p:par>
                            </p:childTnLst>
                          </p:cTn>
                        </p:par>
                        <p:par>
                          <p:cTn id="42" fill="hold">
                            <p:stCondLst>
                              <p:cond delay="3000"/>
                            </p:stCondLst>
                            <p:childTnLst>
                              <p:par>
                                <p:cTn id="43" presetID="2" presetClass="entr" presetSubtype="4" decel="82000" fill="hold" nodeType="afterEffect">
                                  <p:stCondLst>
                                    <p:cond delay="0"/>
                                  </p:stCondLst>
                                  <p:childTnLst>
                                    <p:set>
                                      <p:cBhvr>
                                        <p:cTn id="44" dur="1" fill="hold">
                                          <p:stCondLst>
                                            <p:cond delay="0"/>
                                          </p:stCondLst>
                                        </p:cTn>
                                        <p:tgtEl>
                                          <p:spTgt spid="191"/>
                                        </p:tgtEl>
                                        <p:attrNameLst>
                                          <p:attrName>style.visibility</p:attrName>
                                        </p:attrNameLst>
                                      </p:cBhvr>
                                      <p:to>
                                        <p:strVal val="visible"/>
                                      </p:to>
                                    </p:set>
                                    <p:anim calcmode="lin" valueType="num">
                                      <p:cBhvr additive="base">
                                        <p:cTn id="45" dur="500" fill="hold"/>
                                        <p:tgtEl>
                                          <p:spTgt spid="191"/>
                                        </p:tgtEl>
                                        <p:attrNameLst>
                                          <p:attrName>ppt_x</p:attrName>
                                        </p:attrNameLst>
                                      </p:cBhvr>
                                      <p:tavLst>
                                        <p:tav tm="0">
                                          <p:val>
                                            <p:strVal val="#ppt_x"/>
                                          </p:val>
                                        </p:tav>
                                        <p:tav tm="100000">
                                          <p:val>
                                            <p:strVal val="#ppt_x"/>
                                          </p:val>
                                        </p:tav>
                                      </p:tavLst>
                                    </p:anim>
                                    <p:anim calcmode="lin" valueType="num">
                                      <p:cBhvr additive="base">
                                        <p:cTn id="46" dur="500" fill="hold"/>
                                        <p:tgtEl>
                                          <p:spTgt spid="191"/>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59"/>
                                        </p:tgtEl>
                                        <p:attrNameLst>
                                          <p:attrName>style.visibility</p:attrName>
                                        </p:attrNameLst>
                                      </p:cBhvr>
                                      <p:to>
                                        <p:strVal val="visible"/>
                                      </p:to>
                                    </p:set>
                                    <p:anim calcmode="lin" valueType="num">
                                      <p:cBhvr>
                                        <p:cTn id="50" dur="500" fill="hold"/>
                                        <p:tgtEl>
                                          <p:spTgt spid="159"/>
                                        </p:tgtEl>
                                        <p:attrNameLst>
                                          <p:attrName>ppt_w</p:attrName>
                                        </p:attrNameLst>
                                      </p:cBhvr>
                                      <p:tavLst>
                                        <p:tav tm="0">
                                          <p:val>
                                            <p:fltVal val="0"/>
                                          </p:val>
                                        </p:tav>
                                        <p:tav tm="100000">
                                          <p:val>
                                            <p:strVal val="#ppt_w"/>
                                          </p:val>
                                        </p:tav>
                                      </p:tavLst>
                                    </p:anim>
                                    <p:anim calcmode="lin" valueType="num">
                                      <p:cBhvr>
                                        <p:cTn id="51" dur="500" fill="hold"/>
                                        <p:tgtEl>
                                          <p:spTgt spid="159"/>
                                        </p:tgtEl>
                                        <p:attrNameLst>
                                          <p:attrName>ppt_h</p:attrName>
                                        </p:attrNameLst>
                                      </p:cBhvr>
                                      <p:tavLst>
                                        <p:tav tm="0">
                                          <p:val>
                                            <p:fltVal val="0"/>
                                          </p:val>
                                        </p:tav>
                                        <p:tav tm="100000">
                                          <p:val>
                                            <p:strVal val="#ppt_h"/>
                                          </p:val>
                                        </p:tav>
                                      </p:tavLst>
                                    </p:anim>
                                    <p:animEffect transition="in" filter="fade">
                                      <p:cBhvr>
                                        <p:cTn id="52" dur="500"/>
                                        <p:tgtEl>
                                          <p:spTgt spid="159"/>
                                        </p:tgtEl>
                                      </p:cBhvr>
                                    </p:animEffect>
                                  </p:childTnLst>
                                </p:cTn>
                              </p:par>
                            </p:childTnLst>
                          </p:cTn>
                        </p:par>
                        <p:par>
                          <p:cTn id="53" fill="hold">
                            <p:stCondLst>
                              <p:cond delay="4000"/>
                            </p:stCondLst>
                            <p:childTnLst>
                              <p:par>
                                <p:cTn id="54" presetID="2" presetClass="entr" presetSubtype="2" decel="82000" fill="hold" grpId="0" nodeType="after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1+#ppt_w/2"/>
                                          </p:val>
                                        </p:tav>
                                        <p:tav tm="100000">
                                          <p:val>
                                            <p:strVal val="#ppt_x"/>
                                          </p:val>
                                        </p:tav>
                                      </p:tavLst>
                                    </p:anim>
                                    <p:anim calcmode="lin" valueType="num">
                                      <p:cBhvr additive="base">
                                        <p:cTn id="57" dur="500" fill="hold"/>
                                        <p:tgtEl>
                                          <p:spTgt spid="122"/>
                                        </p:tgtEl>
                                        <p:attrNameLst>
                                          <p:attrName>ppt_y</p:attrName>
                                        </p:attrNameLst>
                                      </p:cBhvr>
                                      <p:tavLst>
                                        <p:tav tm="0">
                                          <p:val>
                                            <p:strVal val="#ppt_y"/>
                                          </p:val>
                                        </p:tav>
                                        <p:tav tm="100000">
                                          <p:val>
                                            <p:strVal val="#ppt_y"/>
                                          </p:val>
                                        </p:tav>
                                      </p:tavLst>
                                    </p:anim>
                                  </p:childTnLst>
                                </p:cTn>
                              </p:par>
                              <p:par>
                                <p:cTn id="58" presetID="22" presetClass="entr" presetSubtype="8"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childTnLst>
                          </p:cTn>
                        </p:par>
                        <p:par>
                          <p:cTn id="61" fill="hold">
                            <p:stCondLst>
                              <p:cond delay="4500"/>
                            </p:stCondLst>
                            <p:childTnLst>
                              <p:par>
                                <p:cTn id="62" presetID="2" presetClass="entr" presetSubtype="4" decel="82000" fill="hold" nodeType="afterEffect">
                                  <p:stCondLst>
                                    <p:cond delay="0"/>
                                  </p:stCondLst>
                                  <p:childTnLst>
                                    <p:set>
                                      <p:cBhvr>
                                        <p:cTn id="63" dur="1" fill="hold">
                                          <p:stCondLst>
                                            <p:cond delay="0"/>
                                          </p:stCondLst>
                                        </p:cTn>
                                        <p:tgtEl>
                                          <p:spTgt spid="188"/>
                                        </p:tgtEl>
                                        <p:attrNameLst>
                                          <p:attrName>style.visibility</p:attrName>
                                        </p:attrNameLst>
                                      </p:cBhvr>
                                      <p:to>
                                        <p:strVal val="visible"/>
                                      </p:to>
                                    </p:set>
                                    <p:anim calcmode="lin" valueType="num">
                                      <p:cBhvr additive="base">
                                        <p:cTn id="64" dur="500" fill="hold"/>
                                        <p:tgtEl>
                                          <p:spTgt spid="188"/>
                                        </p:tgtEl>
                                        <p:attrNameLst>
                                          <p:attrName>ppt_x</p:attrName>
                                        </p:attrNameLst>
                                      </p:cBhvr>
                                      <p:tavLst>
                                        <p:tav tm="0">
                                          <p:val>
                                            <p:strVal val="#ppt_x"/>
                                          </p:val>
                                        </p:tav>
                                        <p:tav tm="100000">
                                          <p:val>
                                            <p:strVal val="#ppt_x"/>
                                          </p:val>
                                        </p:tav>
                                      </p:tavLst>
                                    </p:anim>
                                    <p:anim calcmode="lin" valueType="num">
                                      <p:cBhvr additive="base">
                                        <p:cTn id="65" dur="500" fill="hold"/>
                                        <p:tgtEl>
                                          <p:spTgt spid="188"/>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53" presetClass="entr" presetSubtype="16"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 calcmode="lin" valueType="num">
                                      <p:cBhvr>
                                        <p:cTn id="69" dur="500" fill="hold"/>
                                        <p:tgtEl>
                                          <p:spTgt spid="172"/>
                                        </p:tgtEl>
                                        <p:attrNameLst>
                                          <p:attrName>ppt_w</p:attrName>
                                        </p:attrNameLst>
                                      </p:cBhvr>
                                      <p:tavLst>
                                        <p:tav tm="0">
                                          <p:val>
                                            <p:fltVal val="0"/>
                                          </p:val>
                                        </p:tav>
                                        <p:tav tm="100000">
                                          <p:val>
                                            <p:strVal val="#ppt_w"/>
                                          </p:val>
                                        </p:tav>
                                      </p:tavLst>
                                    </p:anim>
                                    <p:anim calcmode="lin" valueType="num">
                                      <p:cBhvr>
                                        <p:cTn id="70" dur="500" fill="hold"/>
                                        <p:tgtEl>
                                          <p:spTgt spid="172"/>
                                        </p:tgtEl>
                                        <p:attrNameLst>
                                          <p:attrName>ppt_h</p:attrName>
                                        </p:attrNameLst>
                                      </p:cBhvr>
                                      <p:tavLst>
                                        <p:tav tm="0">
                                          <p:val>
                                            <p:fltVal val="0"/>
                                          </p:val>
                                        </p:tav>
                                        <p:tav tm="100000">
                                          <p:val>
                                            <p:strVal val="#ppt_h"/>
                                          </p:val>
                                        </p:tav>
                                      </p:tavLst>
                                    </p:anim>
                                    <p:animEffect transition="in" filter="fade">
                                      <p:cBhvr>
                                        <p:cTn id="71" dur="500"/>
                                        <p:tgtEl>
                                          <p:spTgt spid="172"/>
                                        </p:tgtEl>
                                      </p:cBhvr>
                                    </p:animEffect>
                                  </p:childTnLst>
                                </p:cTn>
                              </p:par>
                            </p:childTnLst>
                          </p:cTn>
                        </p:par>
                        <p:par>
                          <p:cTn id="72" fill="hold">
                            <p:stCondLst>
                              <p:cond delay="5500"/>
                            </p:stCondLst>
                            <p:childTnLst>
                              <p:par>
                                <p:cTn id="73" presetID="2" presetClass="entr" presetSubtype="2" decel="82000" fill="hold" grpId="0" nodeType="afterEffect">
                                  <p:stCondLst>
                                    <p:cond delay="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500" fill="hold"/>
                                        <p:tgtEl>
                                          <p:spTgt spid="129"/>
                                        </p:tgtEl>
                                        <p:attrNameLst>
                                          <p:attrName>ppt_x</p:attrName>
                                        </p:attrNameLst>
                                      </p:cBhvr>
                                      <p:tavLst>
                                        <p:tav tm="0">
                                          <p:val>
                                            <p:strVal val="1+#ppt_w/2"/>
                                          </p:val>
                                        </p:tav>
                                        <p:tav tm="100000">
                                          <p:val>
                                            <p:strVal val="#ppt_x"/>
                                          </p:val>
                                        </p:tav>
                                      </p:tavLst>
                                    </p:anim>
                                    <p:anim calcmode="lin" valueType="num">
                                      <p:cBhvr additive="base">
                                        <p:cTn id="76" dur="500" fill="hold"/>
                                        <p:tgtEl>
                                          <p:spTgt spid="129"/>
                                        </p:tgtEl>
                                        <p:attrNameLst>
                                          <p:attrName>ppt_y</p:attrName>
                                        </p:attrNameLst>
                                      </p:cBhvr>
                                      <p:tavLst>
                                        <p:tav tm="0">
                                          <p:val>
                                            <p:strVal val="#ppt_y"/>
                                          </p:val>
                                        </p:tav>
                                        <p:tav tm="100000">
                                          <p:val>
                                            <p:strVal val="#ppt_y"/>
                                          </p:val>
                                        </p:tav>
                                      </p:tavLst>
                                    </p:anim>
                                  </p:childTnLst>
                                </p:cTn>
                              </p:par>
                              <p:par>
                                <p:cTn id="77" presetID="22" presetClass="entr" presetSubtype="8" fill="hold" nodeType="with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wipe(left)">
                                      <p:cBhvr>
                                        <p:cTn id="79" dur="500"/>
                                        <p:tgtEl>
                                          <p:spTgt spid="130"/>
                                        </p:tgtEl>
                                      </p:cBhvr>
                                    </p:animEffect>
                                  </p:childTnLst>
                                </p:cTn>
                              </p:par>
                            </p:childTnLst>
                          </p:cTn>
                        </p:par>
                        <p:par>
                          <p:cTn id="80" fill="hold">
                            <p:stCondLst>
                              <p:cond delay="6000"/>
                            </p:stCondLst>
                            <p:childTnLst>
                              <p:par>
                                <p:cTn id="81" presetID="2" presetClass="entr" presetSubtype="4" decel="82000" fill="hold" nodeType="afterEffect">
                                  <p:stCondLst>
                                    <p:cond delay="0"/>
                                  </p:stCondLst>
                                  <p:childTnLst>
                                    <p:set>
                                      <p:cBhvr>
                                        <p:cTn id="82" dur="1" fill="hold">
                                          <p:stCondLst>
                                            <p:cond delay="0"/>
                                          </p:stCondLst>
                                        </p:cTn>
                                        <p:tgtEl>
                                          <p:spTgt spid="189"/>
                                        </p:tgtEl>
                                        <p:attrNameLst>
                                          <p:attrName>style.visibility</p:attrName>
                                        </p:attrNameLst>
                                      </p:cBhvr>
                                      <p:to>
                                        <p:strVal val="visible"/>
                                      </p:to>
                                    </p:set>
                                    <p:anim calcmode="lin" valueType="num">
                                      <p:cBhvr additive="base">
                                        <p:cTn id="83" dur="500" fill="hold"/>
                                        <p:tgtEl>
                                          <p:spTgt spid="189"/>
                                        </p:tgtEl>
                                        <p:attrNameLst>
                                          <p:attrName>ppt_x</p:attrName>
                                        </p:attrNameLst>
                                      </p:cBhvr>
                                      <p:tavLst>
                                        <p:tav tm="0">
                                          <p:val>
                                            <p:strVal val="#ppt_x"/>
                                          </p:val>
                                        </p:tav>
                                        <p:tav tm="100000">
                                          <p:val>
                                            <p:strVal val="#ppt_x"/>
                                          </p:val>
                                        </p:tav>
                                      </p:tavLst>
                                    </p:anim>
                                    <p:anim calcmode="lin" valueType="num">
                                      <p:cBhvr additive="base">
                                        <p:cTn id="84" dur="500" fill="hold"/>
                                        <p:tgtEl>
                                          <p:spTgt spid="189"/>
                                        </p:tgtEl>
                                        <p:attrNameLst>
                                          <p:attrName>ppt_y</p:attrName>
                                        </p:attrNameLst>
                                      </p:cBhvr>
                                      <p:tavLst>
                                        <p:tav tm="0">
                                          <p:val>
                                            <p:strVal val="1+#ppt_h/2"/>
                                          </p:val>
                                        </p:tav>
                                        <p:tav tm="100000">
                                          <p:val>
                                            <p:strVal val="#ppt_y"/>
                                          </p:val>
                                        </p:tav>
                                      </p:tavLst>
                                    </p:anim>
                                  </p:childTnLst>
                                </p:cTn>
                              </p:par>
                            </p:childTnLst>
                          </p:cTn>
                        </p:par>
                        <p:par>
                          <p:cTn id="85" fill="hold">
                            <p:stCondLst>
                              <p:cond delay="6500"/>
                            </p:stCondLst>
                            <p:childTnLst>
                              <p:par>
                                <p:cTn id="86" presetID="53" presetClass="entr" presetSubtype="16" fill="hold" nodeType="afterEffect">
                                  <p:stCondLst>
                                    <p:cond delay="0"/>
                                  </p:stCondLst>
                                  <p:childTnLst>
                                    <p:set>
                                      <p:cBhvr>
                                        <p:cTn id="87" dur="1" fill="hold">
                                          <p:stCondLst>
                                            <p:cond delay="0"/>
                                          </p:stCondLst>
                                        </p:cTn>
                                        <p:tgtEl>
                                          <p:spTgt spid="181"/>
                                        </p:tgtEl>
                                        <p:attrNameLst>
                                          <p:attrName>style.visibility</p:attrName>
                                        </p:attrNameLst>
                                      </p:cBhvr>
                                      <p:to>
                                        <p:strVal val="visible"/>
                                      </p:to>
                                    </p:set>
                                    <p:anim calcmode="lin" valueType="num">
                                      <p:cBhvr>
                                        <p:cTn id="88" dur="500" fill="hold"/>
                                        <p:tgtEl>
                                          <p:spTgt spid="181"/>
                                        </p:tgtEl>
                                        <p:attrNameLst>
                                          <p:attrName>ppt_w</p:attrName>
                                        </p:attrNameLst>
                                      </p:cBhvr>
                                      <p:tavLst>
                                        <p:tav tm="0">
                                          <p:val>
                                            <p:fltVal val="0"/>
                                          </p:val>
                                        </p:tav>
                                        <p:tav tm="100000">
                                          <p:val>
                                            <p:strVal val="#ppt_w"/>
                                          </p:val>
                                        </p:tav>
                                      </p:tavLst>
                                    </p:anim>
                                    <p:anim calcmode="lin" valueType="num">
                                      <p:cBhvr>
                                        <p:cTn id="89" dur="500" fill="hold"/>
                                        <p:tgtEl>
                                          <p:spTgt spid="181"/>
                                        </p:tgtEl>
                                        <p:attrNameLst>
                                          <p:attrName>ppt_h</p:attrName>
                                        </p:attrNameLst>
                                      </p:cBhvr>
                                      <p:tavLst>
                                        <p:tav tm="0">
                                          <p:val>
                                            <p:fltVal val="0"/>
                                          </p:val>
                                        </p:tav>
                                        <p:tav tm="100000">
                                          <p:val>
                                            <p:strVal val="#ppt_h"/>
                                          </p:val>
                                        </p:tav>
                                      </p:tavLst>
                                    </p:anim>
                                    <p:animEffect transition="in" filter="fade">
                                      <p:cBhvr>
                                        <p:cTn id="90" dur="500"/>
                                        <p:tgtEl>
                                          <p:spTgt spid="181"/>
                                        </p:tgtEl>
                                      </p:cBhvr>
                                    </p:animEffect>
                                  </p:childTnLst>
                                </p:cTn>
                              </p:par>
                            </p:childTnLst>
                          </p:cTn>
                        </p:par>
                        <p:par>
                          <p:cTn id="91" fill="hold">
                            <p:stCondLst>
                              <p:cond delay="7000"/>
                            </p:stCondLst>
                            <p:childTnLst>
                              <p:par>
                                <p:cTn id="92" presetID="2" presetClass="entr" presetSubtype="2" decel="82000" fill="hold" grpId="0" nodeType="afterEffect">
                                  <p:stCondLst>
                                    <p:cond delay="0"/>
                                  </p:stCondLst>
                                  <p:childTnLst>
                                    <p:set>
                                      <p:cBhvr>
                                        <p:cTn id="93" dur="1" fill="hold">
                                          <p:stCondLst>
                                            <p:cond delay="0"/>
                                          </p:stCondLst>
                                        </p:cTn>
                                        <p:tgtEl>
                                          <p:spTgt spid="136"/>
                                        </p:tgtEl>
                                        <p:attrNameLst>
                                          <p:attrName>style.visibility</p:attrName>
                                        </p:attrNameLst>
                                      </p:cBhvr>
                                      <p:to>
                                        <p:strVal val="visible"/>
                                      </p:to>
                                    </p:set>
                                    <p:anim calcmode="lin" valueType="num">
                                      <p:cBhvr additive="base">
                                        <p:cTn id="94" dur="500" fill="hold"/>
                                        <p:tgtEl>
                                          <p:spTgt spid="136"/>
                                        </p:tgtEl>
                                        <p:attrNameLst>
                                          <p:attrName>ppt_x</p:attrName>
                                        </p:attrNameLst>
                                      </p:cBhvr>
                                      <p:tavLst>
                                        <p:tav tm="0">
                                          <p:val>
                                            <p:strVal val="1+#ppt_w/2"/>
                                          </p:val>
                                        </p:tav>
                                        <p:tav tm="100000">
                                          <p:val>
                                            <p:strVal val="#ppt_x"/>
                                          </p:val>
                                        </p:tav>
                                      </p:tavLst>
                                    </p:anim>
                                    <p:anim calcmode="lin" valueType="num">
                                      <p:cBhvr additive="base">
                                        <p:cTn id="95" dur="500" fill="hold"/>
                                        <p:tgtEl>
                                          <p:spTgt spid="136"/>
                                        </p:tgtEl>
                                        <p:attrNameLst>
                                          <p:attrName>ppt_y</p:attrName>
                                        </p:attrNameLst>
                                      </p:cBhvr>
                                      <p:tavLst>
                                        <p:tav tm="0">
                                          <p:val>
                                            <p:strVal val="#ppt_y"/>
                                          </p:val>
                                        </p:tav>
                                        <p:tav tm="100000">
                                          <p:val>
                                            <p:strVal val="#ppt_y"/>
                                          </p:val>
                                        </p:tav>
                                      </p:tavLst>
                                    </p:anim>
                                  </p:childTnLst>
                                </p:cTn>
                              </p:par>
                              <p:par>
                                <p:cTn id="96" presetID="22" presetClass="entr" presetSubtype="8" fill="hold" nodeType="with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wipe(left)">
                                      <p:cBhvr>
                                        <p:cTn id="98" dur="500"/>
                                        <p:tgtEl>
                                          <p:spTgt spid="137"/>
                                        </p:tgtEl>
                                      </p:cBhvr>
                                    </p:animEffect>
                                  </p:childTnLst>
                                </p:cTn>
                              </p:par>
                            </p:childTnLst>
                          </p:cTn>
                        </p:par>
                        <p:par>
                          <p:cTn id="99" fill="hold">
                            <p:stCondLst>
                              <p:cond delay="7500"/>
                            </p:stCondLst>
                            <p:childTnLst>
                              <p:par>
                                <p:cTn id="100" presetID="2" presetClass="entr" presetSubtype="4" decel="82000" fill="hold" nodeType="afterEffect">
                                  <p:stCondLst>
                                    <p:cond delay="0"/>
                                  </p:stCondLst>
                                  <p:childTnLst>
                                    <p:set>
                                      <p:cBhvr>
                                        <p:cTn id="101" dur="1" fill="hold">
                                          <p:stCondLst>
                                            <p:cond delay="0"/>
                                          </p:stCondLst>
                                        </p:cTn>
                                        <p:tgtEl>
                                          <p:spTgt spid="190"/>
                                        </p:tgtEl>
                                        <p:attrNameLst>
                                          <p:attrName>style.visibility</p:attrName>
                                        </p:attrNameLst>
                                      </p:cBhvr>
                                      <p:to>
                                        <p:strVal val="visible"/>
                                      </p:to>
                                    </p:set>
                                    <p:anim calcmode="lin" valueType="num">
                                      <p:cBhvr additive="base">
                                        <p:cTn id="102" dur="500" fill="hold"/>
                                        <p:tgtEl>
                                          <p:spTgt spid="190"/>
                                        </p:tgtEl>
                                        <p:attrNameLst>
                                          <p:attrName>ppt_x</p:attrName>
                                        </p:attrNameLst>
                                      </p:cBhvr>
                                      <p:tavLst>
                                        <p:tav tm="0">
                                          <p:val>
                                            <p:strVal val="#ppt_x"/>
                                          </p:val>
                                        </p:tav>
                                        <p:tav tm="100000">
                                          <p:val>
                                            <p:strVal val="#ppt_x"/>
                                          </p:val>
                                        </p:tav>
                                      </p:tavLst>
                                    </p:anim>
                                    <p:anim calcmode="lin" valueType="num">
                                      <p:cBhvr additive="base">
                                        <p:cTn id="103" dur="500" fill="hold"/>
                                        <p:tgtEl>
                                          <p:spTgt spid="190"/>
                                        </p:tgtEl>
                                        <p:attrNameLst>
                                          <p:attrName>ppt_y</p:attrName>
                                        </p:attrNameLst>
                                      </p:cBhvr>
                                      <p:tavLst>
                                        <p:tav tm="0">
                                          <p:val>
                                            <p:strVal val="1+#ppt_h/2"/>
                                          </p:val>
                                        </p:tav>
                                        <p:tav tm="100000">
                                          <p:val>
                                            <p:strVal val="#ppt_y"/>
                                          </p:val>
                                        </p:tav>
                                      </p:tavLst>
                                    </p:anim>
                                  </p:childTnLst>
                                </p:cTn>
                              </p:par>
                            </p:childTnLst>
                          </p:cTn>
                        </p:par>
                        <p:par>
                          <p:cTn id="104" fill="hold">
                            <p:stCondLst>
                              <p:cond delay="8000"/>
                            </p:stCondLst>
                            <p:childTnLst>
                              <p:par>
                                <p:cTn id="105" presetID="53" presetClass="entr" presetSubtype="16" fill="hold" grpId="0" nodeType="afterEffect">
                                  <p:stCondLst>
                                    <p:cond delay="0"/>
                                  </p:stCondLst>
                                  <p:childTnLst>
                                    <p:set>
                                      <p:cBhvr>
                                        <p:cTn id="106" dur="1" fill="hold">
                                          <p:stCondLst>
                                            <p:cond delay="0"/>
                                          </p:stCondLst>
                                        </p:cTn>
                                        <p:tgtEl>
                                          <p:spTgt spid="186"/>
                                        </p:tgtEl>
                                        <p:attrNameLst>
                                          <p:attrName>style.visibility</p:attrName>
                                        </p:attrNameLst>
                                      </p:cBhvr>
                                      <p:to>
                                        <p:strVal val="visible"/>
                                      </p:to>
                                    </p:set>
                                    <p:anim calcmode="lin" valueType="num">
                                      <p:cBhvr>
                                        <p:cTn id="107" dur="500" fill="hold"/>
                                        <p:tgtEl>
                                          <p:spTgt spid="186"/>
                                        </p:tgtEl>
                                        <p:attrNameLst>
                                          <p:attrName>ppt_w</p:attrName>
                                        </p:attrNameLst>
                                      </p:cBhvr>
                                      <p:tavLst>
                                        <p:tav tm="0">
                                          <p:val>
                                            <p:fltVal val="0"/>
                                          </p:val>
                                        </p:tav>
                                        <p:tav tm="100000">
                                          <p:val>
                                            <p:strVal val="#ppt_w"/>
                                          </p:val>
                                        </p:tav>
                                      </p:tavLst>
                                    </p:anim>
                                    <p:anim calcmode="lin" valueType="num">
                                      <p:cBhvr>
                                        <p:cTn id="108" dur="500" fill="hold"/>
                                        <p:tgtEl>
                                          <p:spTgt spid="186"/>
                                        </p:tgtEl>
                                        <p:attrNameLst>
                                          <p:attrName>ppt_h</p:attrName>
                                        </p:attrNameLst>
                                      </p:cBhvr>
                                      <p:tavLst>
                                        <p:tav tm="0">
                                          <p:val>
                                            <p:fltVal val="0"/>
                                          </p:val>
                                        </p:tav>
                                        <p:tav tm="100000">
                                          <p:val>
                                            <p:strVal val="#ppt_h"/>
                                          </p:val>
                                        </p:tav>
                                      </p:tavLst>
                                    </p:anim>
                                    <p:animEffect transition="in" filter="fade">
                                      <p:cBhvr>
                                        <p:cTn id="109" dur="500"/>
                                        <p:tgtEl>
                                          <p:spTgt spid="186"/>
                                        </p:tgtEl>
                                      </p:cBhvr>
                                    </p:animEffect>
                                  </p:childTnLst>
                                </p:cTn>
                              </p:par>
                            </p:childTnLst>
                          </p:cTn>
                        </p:par>
                        <p:par>
                          <p:cTn id="110" fill="hold">
                            <p:stCondLst>
                              <p:cond delay="8500"/>
                            </p:stCondLst>
                            <p:childTnLst>
                              <p:par>
                                <p:cTn id="111" presetID="2" presetClass="entr" presetSubtype="2" decel="82000" fill="hold" grpId="0" nodeType="afterEffect">
                                  <p:stCondLst>
                                    <p:cond delay="0"/>
                                  </p:stCondLst>
                                  <p:childTnLst>
                                    <p:set>
                                      <p:cBhvr>
                                        <p:cTn id="112" dur="1" fill="hold">
                                          <p:stCondLst>
                                            <p:cond delay="0"/>
                                          </p:stCondLst>
                                        </p:cTn>
                                        <p:tgtEl>
                                          <p:spTgt spid="143"/>
                                        </p:tgtEl>
                                        <p:attrNameLst>
                                          <p:attrName>style.visibility</p:attrName>
                                        </p:attrNameLst>
                                      </p:cBhvr>
                                      <p:to>
                                        <p:strVal val="visible"/>
                                      </p:to>
                                    </p:set>
                                    <p:anim calcmode="lin" valueType="num">
                                      <p:cBhvr additive="base">
                                        <p:cTn id="113" dur="500" fill="hold"/>
                                        <p:tgtEl>
                                          <p:spTgt spid="143"/>
                                        </p:tgtEl>
                                        <p:attrNameLst>
                                          <p:attrName>ppt_x</p:attrName>
                                        </p:attrNameLst>
                                      </p:cBhvr>
                                      <p:tavLst>
                                        <p:tav tm="0">
                                          <p:val>
                                            <p:strVal val="1+#ppt_w/2"/>
                                          </p:val>
                                        </p:tav>
                                        <p:tav tm="100000">
                                          <p:val>
                                            <p:strVal val="#ppt_x"/>
                                          </p:val>
                                        </p:tav>
                                      </p:tavLst>
                                    </p:anim>
                                    <p:anim calcmode="lin" valueType="num">
                                      <p:cBhvr additive="base">
                                        <p:cTn id="114" dur="500" fill="hold"/>
                                        <p:tgtEl>
                                          <p:spTgt spid="143"/>
                                        </p:tgtEl>
                                        <p:attrNameLst>
                                          <p:attrName>ppt_y</p:attrName>
                                        </p:attrNameLst>
                                      </p:cBhvr>
                                      <p:tavLst>
                                        <p:tav tm="0">
                                          <p:val>
                                            <p:strVal val="#ppt_y"/>
                                          </p:val>
                                        </p:tav>
                                        <p:tav tm="100000">
                                          <p:val>
                                            <p:strVal val="#ppt_y"/>
                                          </p:val>
                                        </p:tav>
                                      </p:tavLst>
                                    </p:anim>
                                  </p:childTnLst>
                                </p:cTn>
                              </p:par>
                              <p:par>
                                <p:cTn id="115" presetID="22" presetClass="entr" presetSubtype="8" fill="hold" nodeType="withEffect">
                                  <p:stCondLst>
                                    <p:cond delay="0"/>
                                  </p:stCondLst>
                                  <p:childTnLst>
                                    <p:set>
                                      <p:cBhvr>
                                        <p:cTn id="116" dur="1" fill="hold">
                                          <p:stCondLst>
                                            <p:cond delay="0"/>
                                          </p:stCondLst>
                                        </p:cTn>
                                        <p:tgtEl>
                                          <p:spTgt spid="144"/>
                                        </p:tgtEl>
                                        <p:attrNameLst>
                                          <p:attrName>style.visibility</p:attrName>
                                        </p:attrNameLst>
                                      </p:cBhvr>
                                      <p:to>
                                        <p:strVal val="visible"/>
                                      </p:to>
                                    </p:set>
                                    <p:animEffect transition="in" filter="wipe(left)">
                                      <p:cBhvr>
                                        <p:cTn id="11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15" grpId="0"/>
      <p:bldP spid="122" grpId="0"/>
      <p:bldP spid="129" grpId="0"/>
      <p:bldP spid="136" grpId="0"/>
      <p:bldP spid="143" grpId="0"/>
      <p:bldP spid="159" grpId="0" animBg="1"/>
      <p:bldP spid="1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smtClean="0"/>
              <a:t>Best App Showcase – Top Features</a:t>
            </a:r>
            <a:endParaRPr lang="en-US" dirty="0"/>
          </a:p>
        </p:txBody>
      </p:sp>
      <p:sp>
        <p:nvSpPr>
          <p:cNvPr id="117" name="Inhaltsplatzhalter 4"/>
          <p:cNvSpPr txBox="1">
            <a:spLocks/>
          </p:cNvSpPr>
          <p:nvPr/>
        </p:nvSpPr>
        <p:spPr>
          <a:xfrm>
            <a:off x="423503" y="1403687"/>
            <a:ext cx="4177364" cy="104233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a:t>
            </a:r>
          </a:p>
        </p:txBody>
      </p:sp>
      <p:sp>
        <p:nvSpPr>
          <p:cNvPr id="123" name="Inhaltsplatzhalter 4"/>
          <p:cNvSpPr txBox="1">
            <a:spLocks/>
          </p:cNvSpPr>
          <p:nvPr/>
        </p:nvSpPr>
        <p:spPr>
          <a:xfrm>
            <a:off x="315598" y="3514675"/>
            <a:ext cx="914072"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solidFill>
                  <a:schemeClr val="accent1"/>
                </a:solidFill>
                <a:latin typeface="+mj-lt"/>
              </a:rPr>
              <a:t>TITLE GOES</a:t>
            </a:r>
            <a:br>
              <a:rPr lang="en-US" sz="1200" b="1" dirty="0" smtClean="0">
                <a:solidFill>
                  <a:schemeClr val="accent1"/>
                </a:solidFill>
                <a:latin typeface="+mj-lt"/>
              </a:rPr>
            </a:br>
            <a:r>
              <a:rPr lang="en-US" sz="1200" b="1" dirty="0" smtClean="0">
                <a:solidFill>
                  <a:schemeClr val="accent1"/>
                </a:solidFill>
                <a:latin typeface="+mj-lt"/>
              </a:rPr>
              <a:t>HERE</a:t>
            </a:r>
            <a:endParaRPr lang="en-US" sz="1050" dirty="0" smtClean="0">
              <a:solidFill>
                <a:schemeClr val="tx1">
                  <a:lumMod val="75000"/>
                  <a:lumOff val="25000"/>
                </a:schemeClr>
              </a:solidFill>
              <a:latin typeface="+mn-lt"/>
            </a:endParaRPr>
          </a:p>
        </p:txBody>
      </p:sp>
      <p:sp>
        <p:nvSpPr>
          <p:cNvPr id="124" name="Inhaltsplatzhalter 4"/>
          <p:cNvSpPr txBox="1">
            <a:spLocks/>
          </p:cNvSpPr>
          <p:nvPr/>
        </p:nvSpPr>
        <p:spPr>
          <a:xfrm>
            <a:off x="1439330" y="3514675"/>
            <a:ext cx="914072"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solidFill>
                  <a:schemeClr val="accent2"/>
                </a:solidFill>
                <a:latin typeface="+mj-lt"/>
              </a:rPr>
              <a:t>TITLE GOES</a:t>
            </a:r>
            <a:br>
              <a:rPr lang="en-US" sz="1200" b="1" dirty="0" smtClean="0">
                <a:solidFill>
                  <a:schemeClr val="accent2"/>
                </a:solidFill>
                <a:latin typeface="+mj-lt"/>
              </a:rPr>
            </a:br>
            <a:r>
              <a:rPr lang="en-US" sz="1200" b="1" dirty="0" smtClean="0">
                <a:solidFill>
                  <a:schemeClr val="accent2"/>
                </a:solidFill>
                <a:latin typeface="+mj-lt"/>
              </a:rPr>
              <a:t> HERE</a:t>
            </a:r>
            <a:endParaRPr lang="en-US" sz="1050" dirty="0" smtClean="0">
              <a:solidFill>
                <a:schemeClr val="tx1">
                  <a:lumMod val="75000"/>
                  <a:lumOff val="25000"/>
                </a:schemeClr>
              </a:solidFill>
              <a:latin typeface="+mn-lt"/>
            </a:endParaRPr>
          </a:p>
        </p:txBody>
      </p:sp>
      <p:sp>
        <p:nvSpPr>
          <p:cNvPr id="125" name="Inhaltsplatzhalter 4"/>
          <p:cNvSpPr txBox="1">
            <a:spLocks/>
          </p:cNvSpPr>
          <p:nvPr/>
        </p:nvSpPr>
        <p:spPr>
          <a:xfrm>
            <a:off x="2563062" y="3525226"/>
            <a:ext cx="914072"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solidFill>
                  <a:schemeClr val="accent3"/>
                </a:solidFill>
                <a:latin typeface="+mj-lt"/>
              </a:rPr>
              <a:t>TITLE GOES</a:t>
            </a:r>
            <a:br>
              <a:rPr lang="en-US" sz="1200" b="1" dirty="0" smtClean="0">
                <a:solidFill>
                  <a:schemeClr val="accent3"/>
                </a:solidFill>
                <a:latin typeface="+mj-lt"/>
              </a:rPr>
            </a:br>
            <a:r>
              <a:rPr lang="en-US" sz="1200" b="1" dirty="0" smtClean="0">
                <a:solidFill>
                  <a:schemeClr val="accent3"/>
                </a:solidFill>
                <a:latin typeface="+mj-lt"/>
              </a:rPr>
              <a:t>HERE</a:t>
            </a:r>
            <a:endParaRPr lang="en-US" sz="1050" dirty="0" smtClean="0">
              <a:solidFill>
                <a:schemeClr val="tx1">
                  <a:lumMod val="75000"/>
                  <a:lumOff val="25000"/>
                </a:schemeClr>
              </a:solidFill>
              <a:latin typeface="+mn-lt"/>
            </a:endParaRPr>
          </a:p>
        </p:txBody>
      </p:sp>
      <p:grpSp>
        <p:nvGrpSpPr>
          <p:cNvPr id="29" name="Group 28"/>
          <p:cNvGrpSpPr/>
          <p:nvPr/>
        </p:nvGrpSpPr>
        <p:grpSpPr>
          <a:xfrm>
            <a:off x="4938297" y="1723409"/>
            <a:ext cx="3811069" cy="668736"/>
            <a:chOff x="4938297" y="1723409"/>
            <a:chExt cx="3811069" cy="668736"/>
          </a:xfrm>
        </p:grpSpPr>
        <p:sp>
          <p:nvSpPr>
            <p:cNvPr id="64" name="Round Same Side Corner Rectangle 63"/>
            <p:cNvSpPr/>
            <p:nvPr/>
          </p:nvSpPr>
          <p:spPr>
            <a:xfrm rot="5400000">
              <a:off x="6509464" y="152242"/>
              <a:ext cx="668736" cy="381106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nhaltsplatzhalter 4"/>
            <p:cNvSpPr txBox="1">
              <a:spLocks/>
            </p:cNvSpPr>
            <p:nvPr/>
          </p:nvSpPr>
          <p:spPr>
            <a:xfrm>
              <a:off x="5015888" y="1958310"/>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FACEBOOK</a:t>
              </a:r>
              <a:endParaRPr lang="en-US" sz="1200" dirty="0" smtClean="0">
                <a:latin typeface="+mn-lt"/>
              </a:endParaRPr>
            </a:p>
          </p:txBody>
        </p:sp>
      </p:grpSp>
      <p:grpSp>
        <p:nvGrpSpPr>
          <p:cNvPr id="30" name="Group 29"/>
          <p:cNvGrpSpPr/>
          <p:nvPr/>
        </p:nvGrpSpPr>
        <p:grpSpPr>
          <a:xfrm>
            <a:off x="4938299" y="2389068"/>
            <a:ext cx="3537581" cy="668736"/>
            <a:chOff x="4938299" y="2389068"/>
            <a:chExt cx="3537581" cy="668736"/>
          </a:xfrm>
        </p:grpSpPr>
        <p:sp>
          <p:nvSpPr>
            <p:cNvPr id="140" name="Round Same Side Corner Rectangle 139"/>
            <p:cNvSpPr/>
            <p:nvPr/>
          </p:nvSpPr>
          <p:spPr>
            <a:xfrm rot="5400000">
              <a:off x="6372722" y="954645"/>
              <a:ext cx="668736" cy="3537581"/>
            </a:xfrm>
            <a:prstGeom prst="round2SameRect">
              <a:avLst>
                <a:gd name="adj1" fmla="val 4999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nhaltsplatzhalter 4"/>
            <p:cNvSpPr txBox="1">
              <a:spLocks/>
            </p:cNvSpPr>
            <p:nvPr/>
          </p:nvSpPr>
          <p:spPr>
            <a:xfrm>
              <a:off x="5015888" y="2632794"/>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TWITTER</a:t>
              </a:r>
              <a:endParaRPr lang="en-US" sz="1200" dirty="0" smtClean="0">
                <a:latin typeface="+mn-lt"/>
              </a:endParaRPr>
            </a:p>
          </p:txBody>
        </p:sp>
      </p:grpSp>
      <p:grpSp>
        <p:nvGrpSpPr>
          <p:cNvPr id="31" name="Group 30"/>
          <p:cNvGrpSpPr/>
          <p:nvPr/>
        </p:nvGrpSpPr>
        <p:grpSpPr>
          <a:xfrm>
            <a:off x="4938298" y="3054727"/>
            <a:ext cx="3231055" cy="668736"/>
            <a:chOff x="4938298" y="3054727"/>
            <a:chExt cx="3231055" cy="668736"/>
          </a:xfrm>
        </p:grpSpPr>
        <p:sp>
          <p:nvSpPr>
            <p:cNvPr id="141" name="Round Same Side Corner Rectangle 140"/>
            <p:cNvSpPr/>
            <p:nvPr/>
          </p:nvSpPr>
          <p:spPr>
            <a:xfrm rot="5400000">
              <a:off x="6219458" y="1773567"/>
              <a:ext cx="668736" cy="323105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nhaltsplatzhalter 4"/>
            <p:cNvSpPr txBox="1">
              <a:spLocks/>
            </p:cNvSpPr>
            <p:nvPr/>
          </p:nvSpPr>
          <p:spPr>
            <a:xfrm>
              <a:off x="5015888" y="3278294"/>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YOUTUBE</a:t>
              </a:r>
              <a:endParaRPr lang="en-US" sz="1200" dirty="0" smtClean="0">
                <a:latin typeface="+mn-lt"/>
              </a:endParaRPr>
            </a:p>
          </p:txBody>
        </p:sp>
      </p:grpSp>
      <p:grpSp>
        <p:nvGrpSpPr>
          <p:cNvPr id="32" name="Group 31"/>
          <p:cNvGrpSpPr/>
          <p:nvPr/>
        </p:nvGrpSpPr>
        <p:grpSpPr>
          <a:xfrm>
            <a:off x="4938298" y="3720384"/>
            <a:ext cx="2924528" cy="668736"/>
            <a:chOff x="4938298" y="3720384"/>
            <a:chExt cx="2924528" cy="668736"/>
          </a:xfrm>
        </p:grpSpPr>
        <p:sp>
          <p:nvSpPr>
            <p:cNvPr id="142" name="Round Same Side Corner Rectangle 141"/>
            <p:cNvSpPr/>
            <p:nvPr/>
          </p:nvSpPr>
          <p:spPr>
            <a:xfrm rot="5400000">
              <a:off x="6066194" y="2592488"/>
              <a:ext cx="668736" cy="292452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nhaltsplatzhalter 4"/>
            <p:cNvSpPr txBox="1">
              <a:spLocks/>
            </p:cNvSpPr>
            <p:nvPr/>
          </p:nvSpPr>
          <p:spPr>
            <a:xfrm>
              <a:off x="5015888" y="3943953"/>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PINTREST</a:t>
              </a:r>
              <a:endParaRPr lang="en-US" sz="1200" dirty="0" smtClean="0">
                <a:latin typeface="+mn-lt"/>
              </a:endParaRPr>
            </a:p>
          </p:txBody>
        </p:sp>
      </p:grpSp>
      <p:sp>
        <p:nvSpPr>
          <p:cNvPr id="151" name="Freeform 150"/>
          <p:cNvSpPr>
            <a:spLocks noEditPoints="1"/>
          </p:cNvSpPr>
          <p:nvPr/>
        </p:nvSpPr>
        <p:spPr bwMode="auto">
          <a:xfrm>
            <a:off x="8146092" y="1789365"/>
            <a:ext cx="512354" cy="515937"/>
          </a:xfrm>
          <a:custGeom>
            <a:avLst/>
            <a:gdLst/>
            <a:ahLst/>
            <a:cxnLst>
              <a:cxn ang="0">
                <a:pos x="116" y="0"/>
              </a:cxn>
              <a:cxn ang="0">
                <a:pos x="0" y="117"/>
              </a:cxn>
              <a:cxn ang="0">
                <a:pos x="116" y="233"/>
              </a:cxn>
              <a:cxn ang="0">
                <a:pos x="232" y="117"/>
              </a:cxn>
              <a:cxn ang="0">
                <a:pos x="116" y="0"/>
              </a:cxn>
              <a:cxn ang="0">
                <a:pos x="145" y="121"/>
              </a:cxn>
              <a:cxn ang="0">
                <a:pos x="126" y="121"/>
              </a:cxn>
              <a:cxn ang="0">
                <a:pos x="126" y="188"/>
              </a:cxn>
              <a:cxn ang="0">
                <a:pos x="98" y="188"/>
              </a:cxn>
              <a:cxn ang="0">
                <a:pos x="98" y="121"/>
              </a:cxn>
              <a:cxn ang="0">
                <a:pos x="85" y="121"/>
              </a:cxn>
              <a:cxn ang="0">
                <a:pos x="85" y="97"/>
              </a:cxn>
              <a:cxn ang="0">
                <a:pos x="98" y="97"/>
              </a:cxn>
              <a:cxn ang="0">
                <a:pos x="98" y="81"/>
              </a:cxn>
              <a:cxn ang="0">
                <a:pos x="126" y="53"/>
              </a:cxn>
              <a:cxn ang="0">
                <a:pos x="147" y="53"/>
              </a:cxn>
              <a:cxn ang="0">
                <a:pos x="147" y="76"/>
              </a:cxn>
              <a:cxn ang="0">
                <a:pos x="132" y="76"/>
              </a:cxn>
              <a:cxn ang="0">
                <a:pos x="126" y="83"/>
              </a:cxn>
              <a:cxn ang="0">
                <a:pos x="126" y="97"/>
              </a:cxn>
              <a:cxn ang="0">
                <a:pos x="147" y="97"/>
              </a:cxn>
              <a:cxn ang="0">
                <a:pos x="145" y="121"/>
              </a:cxn>
              <a:cxn ang="0">
                <a:pos x="145" y="121"/>
              </a:cxn>
              <a:cxn ang="0">
                <a:pos x="145" y="121"/>
              </a:cxn>
            </a:cxnLst>
            <a:rect l="0" t="0" r="r" b="b"/>
            <a:pathLst>
              <a:path w="232" h="233">
                <a:moveTo>
                  <a:pt x="116" y="0"/>
                </a:moveTo>
                <a:cubicBezTo>
                  <a:pt x="52" y="0"/>
                  <a:pt x="0" y="52"/>
                  <a:pt x="0" y="117"/>
                </a:cubicBezTo>
                <a:cubicBezTo>
                  <a:pt x="0" y="181"/>
                  <a:pt x="52" y="233"/>
                  <a:pt x="116" y="233"/>
                </a:cubicBezTo>
                <a:cubicBezTo>
                  <a:pt x="180" y="233"/>
                  <a:pt x="232" y="181"/>
                  <a:pt x="232" y="117"/>
                </a:cubicBezTo>
                <a:cubicBezTo>
                  <a:pt x="232" y="52"/>
                  <a:pt x="180" y="0"/>
                  <a:pt x="116" y="0"/>
                </a:cubicBezTo>
                <a:close/>
                <a:moveTo>
                  <a:pt x="145" y="121"/>
                </a:moveTo>
                <a:cubicBezTo>
                  <a:pt x="126" y="121"/>
                  <a:pt x="126" y="121"/>
                  <a:pt x="126" y="121"/>
                </a:cubicBezTo>
                <a:cubicBezTo>
                  <a:pt x="126" y="188"/>
                  <a:pt x="126" y="188"/>
                  <a:pt x="126" y="188"/>
                </a:cubicBezTo>
                <a:cubicBezTo>
                  <a:pt x="98" y="188"/>
                  <a:pt x="98" y="188"/>
                  <a:pt x="98" y="188"/>
                </a:cubicBezTo>
                <a:cubicBezTo>
                  <a:pt x="98" y="121"/>
                  <a:pt x="98" y="121"/>
                  <a:pt x="98" y="121"/>
                </a:cubicBezTo>
                <a:cubicBezTo>
                  <a:pt x="85" y="121"/>
                  <a:pt x="85" y="121"/>
                  <a:pt x="85" y="121"/>
                </a:cubicBezTo>
                <a:cubicBezTo>
                  <a:pt x="85" y="97"/>
                  <a:pt x="85" y="97"/>
                  <a:pt x="85" y="97"/>
                </a:cubicBezTo>
                <a:cubicBezTo>
                  <a:pt x="98" y="97"/>
                  <a:pt x="98" y="97"/>
                  <a:pt x="98" y="97"/>
                </a:cubicBezTo>
                <a:cubicBezTo>
                  <a:pt x="98" y="81"/>
                  <a:pt x="98" y="81"/>
                  <a:pt x="98" y="81"/>
                </a:cubicBezTo>
                <a:cubicBezTo>
                  <a:pt x="98" y="70"/>
                  <a:pt x="103" y="53"/>
                  <a:pt x="126" y="53"/>
                </a:cubicBezTo>
                <a:cubicBezTo>
                  <a:pt x="147" y="53"/>
                  <a:pt x="147" y="53"/>
                  <a:pt x="147" y="53"/>
                </a:cubicBezTo>
                <a:cubicBezTo>
                  <a:pt x="147" y="76"/>
                  <a:pt x="147" y="76"/>
                  <a:pt x="147" y="76"/>
                </a:cubicBezTo>
                <a:cubicBezTo>
                  <a:pt x="132" y="76"/>
                  <a:pt x="132" y="76"/>
                  <a:pt x="132" y="76"/>
                </a:cubicBezTo>
                <a:cubicBezTo>
                  <a:pt x="130" y="76"/>
                  <a:pt x="126" y="78"/>
                  <a:pt x="126" y="83"/>
                </a:cubicBezTo>
                <a:cubicBezTo>
                  <a:pt x="126" y="97"/>
                  <a:pt x="126" y="97"/>
                  <a:pt x="126" y="97"/>
                </a:cubicBezTo>
                <a:cubicBezTo>
                  <a:pt x="147" y="97"/>
                  <a:pt x="147" y="97"/>
                  <a:pt x="147" y="97"/>
                </a:cubicBezTo>
                <a:lnTo>
                  <a:pt x="145" y="121"/>
                </a:lnTo>
                <a:close/>
                <a:moveTo>
                  <a:pt x="145" y="121"/>
                </a:moveTo>
                <a:cubicBezTo>
                  <a:pt x="145" y="121"/>
                  <a:pt x="145" y="121"/>
                  <a:pt x="145" y="121"/>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151"/>
          <p:cNvSpPr>
            <a:spLocks noEditPoints="1"/>
          </p:cNvSpPr>
          <p:nvPr/>
        </p:nvSpPr>
        <p:spPr bwMode="auto">
          <a:xfrm>
            <a:off x="7884257" y="2458102"/>
            <a:ext cx="514146" cy="515937"/>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152"/>
          <p:cNvSpPr>
            <a:spLocks noEditPoints="1"/>
          </p:cNvSpPr>
          <p:nvPr/>
        </p:nvSpPr>
        <p:spPr bwMode="auto">
          <a:xfrm>
            <a:off x="7226592" y="3791667"/>
            <a:ext cx="537454" cy="537454"/>
          </a:xfrm>
          <a:custGeom>
            <a:avLst/>
            <a:gdLst/>
            <a:ahLst/>
            <a:cxnLst>
              <a:cxn ang="0">
                <a:pos x="123" y="0"/>
              </a:cxn>
              <a:cxn ang="0">
                <a:pos x="0" y="122"/>
              </a:cxn>
              <a:cxn ang="0">
                <a:pos x="123" y="244"/>
              </a:cxn>
              <a:cxn ang="0">
                <a:pos x="245" y="122"/>
              </a:cxn>
              <a:cxn ang="0">
                <a:pos x="123" y="0"/>
              </a:cxn>
              <a:cxn ang="0">
                <a:pos x="135" y="163"/>
              </a:cxn>
              <a:cxn ang="0">
                <a:pos x="110" y="151"/>
              </a:cxn>
              <a:cxn ang="0">
                <a:pos x="82" y="213"/>
              </a:cxn>
              <a:cxn ang="0">
                <a:pos x="96" y="116"/>
              </a:cxn>
              <a:cxn ang="0">
                <a:pos x="119" y="72"/>
              </a:cxn>
              <a:cxn ang="0">
                <a:pos x="130" y="144"/>
              </a:cxn>
              <a:cxn ang="0">
                <a:pos x="158" y="61"/>
              </a:cxn>
              <a:cxn ang="0">
                <a:pos x="73" y="106"/>
              </a:cxn>
              <a:cxn ang="0">
                <a:pos x="77" y="136"/>
              </a:cxn>
              <a:cxn ang="0">
                <a:pos x="52" y="94"/>
              </a:cxn>
              <a:cxn ang="0">
                <a:pos x="114" y="31"/>
              </a:cxn>
              <a:cxn ang="0">
                <a:pos x="193" y="81"/>
              </a:cxn>
              <a:cxn ang="0">
                <a:pos x="135" y="163"/>
              </a:cxn>
              <a:cxn ang="0">
                <a:pos x="135" y="163"/>
              </a:cxn>
              <a:cxn ang="0">
                <a:pos x="135" y="163"/>
              </a:cxn>
            </a:cxnLst>
            <a:rect l="0" t="0" r="r" b="b"/>
            <a:pathLst>
              <a:path w="245" h="244">
                <a:moveTo>
                  <a:pt x="123" y="0"/>
                </a:moveTo>
                <a:cubicBezTo>
                  <a:pt x="55" y="0"/>
                  <a:pt x="0" y="54"/>
                  <a:pt x="0" y="122"/>
                </a:cubicBezTo>
                <a:cubicBezTo>
                  <a:pt x="0" y="189"/>
                  <a:pt x="55" y="244"/>
                  <a:pt x="123" y="244"/>
                </a:cubicBezTo>
                <a:cubicBezTo>
                  <a:pt x="190" y="244"/>
                  <a:pt x="245" y="189"/>
                  <a:pt x="245" y="122"/>
                </a:cubicBezTo>
                <a:cubicBezTo>
                  <a:pt x="245" y="54"/>
                  <a:pt x="190" y="0"/>
                  <a:pt x="123" y="0"/>
                </a:cubicBezTo>
                <a:close/>
                <a:moveTo>
                  <a:pt x="135" y="163"/>
                </a:moveTo>
                <a:cubicBezTo>
                  <a:pt x="123" y="162"/>
                  <a:pt x="119" y="157"/>
                  <a:pt x="110" y="151"/>
                </a:cubicBezTo>
                <a:cubicBezTo>
                  <a:pt x="105" y="176"/>
                  <a:pt x="99" y="201"/>
                  <a:pt x="82" y="213"/>
                </a:cubicBezTo>
                <a:cubicBezTo>
                  <a:pt x="77" y="175"/>
                  <a:pt x="90" y="147"/>
                  <a:pt x="96" y="116"/>
                </a:cubicBezTo>
                <a:cubicBezTo>
                  <a:pt x="86" y="99"/>
                  <a:pt x="97" y="63"/>
                  <a:pt x="119" y="72"/>
                </a:cubicBezTo>
                <a:cubicBezTo>
                  <a:pt x="147" y="83"/>
                  <a:pt x="96" y="138"/>
                  <a:pt x="130" y="144"/>
                </a:cubicBezTo>
                <a:cubicBezTo>
                  <a:pt x="165" y="152"/>
                  <a:pt x="180" y="83"/>
                  <a:pt x="158" y="61"/>
                </a:cubicBezTo>
                <a:cubicBezTo>
                  <a:pt x="126" y="28"/>
                  <a:pt x="65" y="60"/>
                  <a:pt x="73" y="106"/>
                </a:cubicBezTo>
                <a:cubicBezTo>
                  <a:pt x="75" y="117"/>
                  <a:pt x="86" y="121"/>
                  <a:pt x="77" y="136"/>
                </a:cubicBezTo>
                <a:cubicBezTo>
                  <a:pt x="57" y="132"/>
                  <a:pt x="51" y="116"/>
                  <a:pt x="52" y="94"/>
                </a:cubicBezTo>
                <a:cubicBezTo>
                  <a:pt x="53" y="59"/>
                  <a:pt x="83" y="35"/>
                  <a:pt x="114" y="31"/>
                </a:cubicBezTo>
                <a:cubicBezTo>
                  <a:pt x="152" y="27"/>
                  <a:pt x="188" y="45"/>
                  <a:pt x="193" y="81"/>
                </a:cubicBezTo>
                <a:cubicBezTo>
                  <a:pt x="198" y="122"/>
                  <a:pt x="176" y="166"/>
                  <a:pt x="135" y="163"/>
                </a:cubicBezTo>
                <a:close/>
                <a:moveTo>
                  <a:pt x="135" y="163"/>
                </a:moveTo>
                <a:cubicBezTo>
                  <a:pt x="135" y="163"/>
                  <a:pt x="135" y="163"/>
                  <a:pt x="135" y="163"/>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54" name="Group 153"/>
          <p:cNvGrpSpPr/>
          <p:nvPr/>
        </p:nvGrpSpPr>
        <p:grpSpPr>
          <a:xfrm>
            <a:off x="7543800" y="3116483"/>
            <a:ext cx="542143" cy="542143"/>
            <a:chOff x="5284787" y="2817812"/>
            <a:chExt cx="508000" cy="508000"/>
          </a:xfrm>
          <a:solidFill>
            <a:schemeClr val="bg1"/>
          </a:solidFill>
        </p:grpSpPr>
        <p:sp>
          <p:nvSpPr>
            <p:cNvPr id="155" name="Freeform 154"/>
            <p:cNvSpPr>
              <a:spLocks noEditPoints="1"/>
            </p:cNvSpPr>
            <p:nvPr/>
          </p:nvSpPr>
          <p:spPr bwMode="auto">
            <a:xfrm>
              <a:off x="5491162" y="3009900"/>
              <a:ext cx="114300" cy="117475"/>
            </a:xfrm>
            <a:custGeom>
              <a:avLst/>
              <a:gdLst/>
              <a:ahLst/>
              <a:cxnLst>
                <a:cxn ang="0">
                  <a:pos x="0" y="60"/>
                </a:cxn>
                <a:cxn ang="0">
                  <a:pos x="59" y="30"/>
                </a:cxn>
                <a:cxn ang="0">
                  <a:pos x="0" y="0"/>
                </a:cxn>
                <a:cxn ang="0">
                  <a:pos x="0" y="60"/>
                </a:cxn>
                <a:cxn ang="0">
                  <a:pos x="0" y="60"/>
                </a:cxn>
                <a:cxn ang="0">
                  <a:pos x="0" y="60"/>
                </a:cxn>
              </a:cxnLst>
              <a:rect l="0" t="0" r="r" b="b"/>
              <a:pathLst>
                <a:path w="59" h="60">
                  <a:moveTo>
                    <a:pt x="0" y="60"/>
                  </a:moveTo>
                  <a:cubicBezTo>
                    <a:pt x="20" y="50"/>
                    <a:pt x="39" y="40"/>
                    <a:pt x="59" y="30"/>
                  </a:cubicBezTo>
                  <a:cubicBezTo>
                    <a:pt x="39" y="20"/>
                    <a:pt x="20" y="10"/>
                    <a:pt x="0" y="0"/>
                  </a:cubicBezTo>
                  <a:lnTo>
                    <a:pt x="0" y="60"/>
                  </a:lnTo>
                  <a:close/>
                  <a:moveTo>
                    <a:pt x="0" y="60"/>
                  </a:moveTo>
                  <a:cubicBezTo>
                    <a:pt x="0" y="60"/>
                    <a:pt x="0" y="60"/>
                    <a:pt x="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155"/>
            <p:cNvSpPr>
              <a:spLocks noEditPoints="1"/>
            </p:cNvSpPr>
            <p:nvPr/>
          </p:nvSpPr>
          <p:spPr bwMode="auto">
            <a:xfrm>
              <a:off x="5284787" y="2817812"/>
              <a:ext cx="508000" cy="508000"/>
            </a:xfrm>
            <a:custGeom>
              <a:avLst/>
              <a:gdLst/>
              <a:ahLst/>
              <a:cxnLst>
                <a:cxn ang="0">
                  <a:pos x="129" y="0"/>
                </a:cxn>
                <a:cxn ang="0">
                  <a:pos x="0" y="130"/>
                </a:cxn>
                <a:cxn ang="0">
                  <a:pos x="129" y="259"/>
                </a:cxn>
                <a:cxn ang="0">
                  <a:pos x="259" y="130"/>
                </a:cxn>
                <a:cxn ang="0">
                  <a:pos x="129" y="0"/>
                </a:cxn>
                <a:cxn ang="0">
                  <a:pos x="217" y="173"/>
                </a:cxn>
                <a:cxn ang="0">
                  <a:pos x="198" y="191"/>
                </a:cxn>
                <a:cxn ang="0">
                  <a:pos x="129" y="194"/>
                </a:cxn>
                <a:cxn ang="0">
                  <a:pos x="61" y="191"/>
                </a:cxn>
                <a:cxn ang="0">
                  <a:pos x="41" y="173"/>
                </a:cxn>
                <a:cxn ang="0">
                  <a:pos x="38" y="130"/>
                </a:cxn>
                <a:cxn ang="0">
                  <a:pos x="41" y="87"/>
                </a:cxn>
                <a:cxn ang="0">
                  <a:pos x="61" y="69"/>
                </a:cxn>
                <a:cxn ang="0">
                  <a:pos x="129" y="66"/>
                </a:cxn>
                <a:cxn ang="0">
                  <a:pos x="198" y="69"/>
                </a:cxn>
                <a:cxn ang="0">
                  <a:pos x="217" y="87"/>
                </a:cxn>
                <a:cxn ang="0">
                  <a:pos x="221" y="130"/>
                </a:cxn>
                <a:cxn ang="0">
                  <a:pos x="217" y="173"/>
                </a:cxn>
                <a:cxn ang="0">
                  <a:pos x="217" y="173"/>
                </a:cxn>
                <a:cxn ang="0">
                  <a:pos x="217" y="173"/>
                </a:cxn>
              </a:cxnLst>
              <a:rect l="0" t="0" r="r" b="b"/>
              <a:pathLst>
                <a:path w="259" h="259">
                  <a:moveTo>
                    <a:pt x="129" y="0"/>
                  </a:moveTo>
                  <a:cubicBezTo>
                    <a:pt x="58" y="0"/>
                    <a:pt x="0" y="58"/>
                    <a:pt x="0" y="130"/>
                  </a:cubicBezTo>
                  <a:cubicBezTo>
                    <a:pt x="0" y="201"/>
                    <a:pt x="58" y="259"/>
                    <a:pt x="129" y="259"/>
                  </a:cubicBezTo>
                  <a:cubicBezTo>
                    <a:pt x="201" y="259"/>
                    <a:pt x="259" y="201"/>
                    <a:pt x="259" y="130"/>
                  </a:cubicBezTo>
                  <a:cubicBezTo>
                    <a:pt x="259" y="58"/>
                    <a:pt x="201" y="0"/>
                    <a:pt x="129" y="0"/>
                  </a:cubicBezTo>
                  <a:close/>
                  <a:moveTo>
                    <a:pt x="217" y="173"/>
                  </a:moveTo>
                  <a:cubicBezTo>
                    <a:pt x="215" y="183"/>
                    <a:pt x="207" y="190"/>
                    <a:pt x="198" y="191"/>
                  </a:cubicBezTo>
                  <a:cubicBezTo>
                    <a:pt x="175" y="194"/>
                    <a:pt x="152" y="194"/>
                    <a:pt x="129" y="194"/>
                  </a:cubicBezTo>
                  <a:cubicBezTo>
                    <a:pt x="106" y="194"/>
                    <a:pt x="83" y="194"/>
                    <a:pt x="61" y="191"/>
                  </a:cubicBezTo>
                  <a:cubicBezTo>
                    <a:pt x="51" y="190"/>
                    <a:pt x="43" y="183"/>
                    <a:pt x="41" y="173"/>
                  </a:cubicBezTo>
                  <a:cubicBezTo>
                    <a:pt x="38" y="159"/>
                    <a:pt x="38" y="144"/>
                    <a:pt x="38" y="130"/>
                  </a:cubicBezTo>
                  <a:cubicBezTo>
                    <a:pt x="38" y="115"/>
                    <a:pt x="38" y="100"/>
                    <a:pt x="41" y="87"/>
                  </a:cubicBezTo>
                  <a:cubicBezTo>
                    <a:pt x="43" y="77"/>
                    <a:pt x="51" y="70"/>
                    <a:pt x="61" y="69"/>
                  </a:cubicBezTo>
                  <a:cubicBezTo>
                    <a:pt x="83" y="66"/>
                    <a:pt x="106" y="66"/>
                    <a:pt x="129" y="66"/>
                  </a:cubicBezTo>
                  <a:cubicBezTo>
                    <a:pt x="152" y="66"/>
                    <a:pt x="175" y="66"/>
                    <a:pt x="198" y="69"/>
                  </a:cubicBezTo>
                  <a:cubicBezTo>
                    <a:pt x="207" y="70"/>
                    <a:pt x="215" y="77"/>
                    <a:pt x="217" y="87"/>
                  </a:cubicBezTo>
                  <a:cubicBezTo>
                    <a:pt x="221" y="100"/>
                    <a:pt x="221" y="116"/>
                    <a:pt x="221" y="130"/>
                  </a:cubicBezTo>
                  <a:cubicBezTo>
                    <a:pt x="221" y="144"/>
                    <a:pt x="221" y="159"/>
                    <a:pt x="217" y="173"/>
                  </a:cubicBezTo>
                  <a:close/>
                  <a:moveTo>
                    <a:pt x="217" y="173"/>
                  </a:moveTo>
                  <a:cubicBezTo>
                    <a:pt x="217" y="173"/>
                    <a:pt x="217" y="173"/>
                    <a:pt x="217" y="17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8" name="Inhaltsplatzhalter 4"/>
          <p:cNvSpPr txBox="1">
            <a:spLocks/>
          </p:cNvSpPr>
          <p:nvPr/>
        </p:nvSpPr>
        <p:spPr>
          <a:xfrm>
            <a:off x="3686795" y="3525226"/>
            <a:ext cx="914072"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smtClean="0">
                <a:solidFill>
                  <a:schemeClr val="accent4"/>
                </a:solidFill>
                <a:latin typeface="+mj-lt"/>
              </a:rPr>
              <a:t>TITLE GOES</a:t>
            </a:r>
            <a:br>
              <a:rPr lang="en-US" sz="1200" b="1" dirty="0" smtClean="0">
                <a:solidFill>
                  <a:schemeClr val="accent4"/>
                </a:solidFill>
                <a:latin typeface="+mj-lt"/>
              </a:rPr>
            </a:br>
            <a:r>
              <a:rPr lang="en-US" sz="1200" b="1" dirty="0" smtClean="0">
                <a:solidFill>
                  <a:schemeClr val="accent4"/>
                </a:solidFill>
                <a:latin typeface="+mj-lt"/>
              </a:rPr>
              <a:t>HERE</a:t>
            </a:r>
            <a:endParaRPr lang="en-US" sz="1050" dirty="0" smtClean="0">
              <a:solidFill>
                <a:schemeClr val="accent4"/>
              </a:solidFill>
              <a:latin typeface="+mn-lt"/>
            </a:endParaRPr>
          </a:p>
        </p:txBody>
      </p:sp>
      <p:grpSp>
        <p:nvGrpSpPr>
          <p:cNvPr id="18" name="Group 17"/>
          <p:cNvGrpSpPr/>
          <p:nvPr/>
        </p:nvGrpSpPr>
        <p:grpSpPr>
          <a:xfrm>
            <a:off x="381001" y="3943953"/>
            <a:ext cx="4219866" cy="844875"/>
            <a:chOff x="381001" y="3943953"/>
            <a:chExt cx="4219866" cy="844875"/>
          </a:xfrm>
        </p:grpSpPr>
        <p:sp>
          <p:nvSpPr>
            <p:cNvPr id="17" name="Rounded Rectangle 16"/>
            <p:cNvSpPr/>
            <p:nvPr/>
          </p:nvSpPr>
          <p:spPr>
            <a:xfrm>
              <a:off x="381001" y="3943953"/>
              <a:ext cx="4219866" cy="844875"/>
            </a:xfrm>
            <a:prstGeom prst="roundRect">
              <a:avLst>
                <a:gd name="adj" fmla="val 764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Inhaltsplatzhalter 4"/>
            <p:cNvSpPr txBox="1">
              <a:spLocks/>
            </p:cNvSpPr>
            <p:nvPr/>
          </p:nvSpPr>
          <p:spPr>
            <a:xfrm>
              <a:off x="530012" y="4117091"/>
              <a:ext cx="3921844"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endParaRPr lang="en-US" sz="1200" dirty="0">
                <a:solidFill>
                  <a:schemeClr val="tx1">
                    <a:lumMod val="75000"/>
                    <a:lumOff val="25000"/>
                  </a:schemeClr>
                </a:solidFill>
              </a:endParaRPr>
            </a:p>
          </p:txBody>
        </p:sp>
      </p:grpSp>
      <p:grpSp>
        <p:nvGrpSpPr>
          <p:cNvPr id="24" name="Group 23"/>
          <p:cNvGrpSpPr/>
          <p:nvPr/>
        </p:nvGrpSpPr>
        <p:grpSpPr>
          <a:xfrm>
            <a:off x="1527635" y="2607623"/>
            <a:ext cx="805772" cy="805772"/>
            <a:chOff x="1527635" y="2607623"/>
            <a:chExt cx="805772" cy="805772"/>
          </a:xfrm>
        </p:grpSpPr>
        <p:sp>
          <p:nvSpPr>
            <p:cNvPr id="126" name="Oval 125"/>
            <p:cNvSpPr/>
            <p:nvPr/>
          </p:nvSpPr>
          <p:spPr>
            <a:xfrm>
              <a:off x="1527635" y="2607623"/>
              <a:ext cx="805772" cy="8057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0" name="Group 159"/>
            <p:cNvGrpSpPr/>
            <p:nvPr/>
          </p:nvGrpSpPr>
          <p:grpSpPr>
            <a:xfrm>
              <a:off x="1705848" y="2786192"/>
              <a:ext cx="449346" cy="448634"/>
              <a:chOff x="838200" y="2346325"/>
              <a:chExt cx="1001713" cy="1000125"/>
            </a:xfrm>
            <a:solidFill>
              <a:schemeClr val="bg1"/>
            </a:solidFill>
          </p:grpSpPr>
          <p:sp>
            <p:nvSpPr>
              <p:cNvPr id="16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p:cNvGrpSpPr/>
          <p:nvPr/>
        </p:nvGrpSpPr>
        <p:grpSpPr>
          <a:xfrm>
            <a:off x="403903" y="2607623"/>
            <a:ext cx="805772" cy="805772"/>
            <a:chOff x="403903" y="2607623"/>
            <a:chExt cx="805772" cy="805772"/>
          </a:xfrm>
        </p:grpSpPr>
        <p:sp>
          <p:nvSpPr>
            <p:cNvPr id="134" name="Oval 133"/>
            <p:cNvSpPr/>
            <p:nvPr/>
          </p:nvSpPr>
          <p:spPr>
            <a:xfrm>
              <a:off x="403903" y="2607623"/>
              <a:ext cx="805772" cy="8057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p:cNvGrpSpPr/>
            <p:nvPr/>
          </p:nvGrpSpPr>
          <p:grpSpPr>
            <a:xfrm>
              <a:off x="589385" y="2794355"/>
              <a:ext cx="434808" cy="432309"/>
              <a:chOff x="3505200" y="1770063"/>
              <a:chExt cx="552450" cy="549275"/>
            </a:xfrm>
            <a:solidFill>
              <a:schemeClr val="bg1"/>
            </a:solidFill>
          </p:grpSpPr>
          <p:sp>
            <p:nvSpPr>
              <p:cNvPr id="16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5" name="Group 24"/>
          <p:cNvGrpSpPr/>
          <p:nvPr/>
        </p:nvGrpSpPr>
        <p:grpSpPr>
          <a:xfrm>
            <a:off x="2651367" y="2607623"/>
            <a:ext cx="805772" cy="805772"/>
            <a:chOff x="2651367" y="2607623"/>
            <a:chExt cx="805772" cy="805772"/>
          </a:xfrm>
        </p:grpSpPr>
        <p:sp>
          <p:nvSpPr>
            <p:cNvPr id="138" name="Oval 137"/>
            <p:cNvSpPr/>
            <p:nvPr/>
          </p:nvSpPr>
          <p:spPr>
            <a:xfrm>
              <a:off x="2651367" y="2607623"/>
              <a:ext cx="805772" cy="8057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44"/>
            <p:cNvSpPr>
              <a:spLocks noEditPoints="1"/>
            </p:cNvSpPr>
            <p:nvPr/>
          </p:nvSpPr>
          <p:spPr bwMode="auto">
            <a:xfrm>
              <a:off x="2809881" y="2766137"/>
              <a:ext cx="488744" cy="488744"/>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3775100" y="2607623"/>
            <a:ext cx="805772" cy="805772"/>
            <a:chOff x="3775100" y="2607623"/>
            <a:chExt cx="805772" cy="805772"/>
          </a:xfrm>
        </p:grpSpPr>
        <p:sp>
          <p:nvSpPr>
            <p:cNvPr id="157" name="Oval 156"/>
            <p:cNvSpPr/>
            <p:nvPr/>
          </p:nvSpPr>
          <p:spPr>
            <a:xfrm>
              <a:off x="3775100" y="2607623"/>
              <a:ext cx="805772" cy="8057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p:cNvGrpSpPr/>
            <p:nvPr/>
          </p:nvGrpSpPr>
          <p:grpSpPr>
            <a:xfrm>
              <a:off x="4041498" y="2765887"/>
              <a:ext cx="272976" cy="489245"/>
              <a:chOff x="4405313" y="2274888"/>
              <a:chExt cx="328613" cy="588962"/>
            </a:xfrm>
            <a:solidFill>
              <a:schemeClr val="bg1"/>
            </a:solidFill>
          </p:grpSpPr>
          <p:sp>
            <p:nvSpPr>
              <p:cNvPr id="172"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74" name="Group 173"/>
          <p:cNvGrpSpPr/>
          <p:nvPr/>
        </p:nvGrpSpPr>
        <p:grpSpPr>
          <a:xfrm>
            <a:off x="4876800" y="1261161"/>
            <a:ext cx="1753365" cy="3527667"/>
            <a:chOff x="4876800" y="1261161"/>
            <a:chExt cx="1753365" cy="3527667"/>
          </a:xfrm>
        </p:grpSpPr>
        <p:sp>
          <p:nvSpPr>
            <p:cNvPr id="175" name="Freeform 174"/>
            <p:cNvSpPr>
              <a:spLocks/>
            </p:cNvSpPr>
            <p:nvPr/>
          </p:nvSpPr>
          <p:spPr bwMode="auto">
            <a:xfrm>
              <a:off x="4876800" y="1261161"/>
              <a:ext cx="1753365" cy="3527667"/>
            </a:xfrm>
            <a:custGeom>
              <a:avLst/>
              <a:gdLst>
                <a:gd name="connsiteX0" fmla="*/ 1693176 w 1753365"/>
                <a:gd name="connsiteY0" fmla="*/ 465820 h 3527667"/>
                <a:gd name="connsiteX1" fmla="*/ 61499 w 1753365"/>
                <a:gd name="connsiteY1" fmla="*/ 468437 h 3527667"/>
                <a:gd name="connsiteX2" fmla="*/ 61499 w 1753365"/>
                <a:gd name="connsiteY2" fmla="*/ 3145591 h 3527667"/>
                <a:gd name="connsiteX3" fmla="*/ 1693176 w 1753365"/>
                <a:gd name="connsiteY3" fmla="*/ 3145591 h 3527667"/>
                <a:gd name="connsiteX4" fmla="*/ 261140 w 1753365"/>
                <a:gd name="connsiteY4" fmla="*/ 0 h 3527667"/>
                <a:gd name="connsiteX5" fmla="*/ 1492226 w 1753365"/>
                <a:gd name="connsiteY5" fmla="*/ 0 h 3527667"/>
                <a:gd name="connsiteX6" fmla="*/ 1753365 w 1753365"/>
                <a:gd name="connsiteY6" fmla="*/ 250870 h 3527667"/>
                <a:gd name="connsiteX7" fmla="*/ 1753365 w 1753365"/>
                <a:gd name="connsiteY7" fmla="*/ 3276797 h 3527667"/>
                <a:gd name="connsiteX8" fmla="*/ 1492226 w 1753365"/>
                <a:gd name="connsiteY8" fmla="*/ 3527667 h 3527667"/>
                <a:gd name="connsiteX9" fmla="*/ 261140 w 1753365"/>
                <a:gd name="connsiteY9" fmla="*/ 3527667 h 3527667"/>
                <a:gd name="connsiteX10" fmla="*/ 0 w 1753365"/>
                <a:gd name="connsiteY10" fmla="*/ 3276797 h 3527667"/>
                <a:gd name="connsiteX11" fmla="*/ 0 w 1753365"/>
                <a:gd name="connsiteY11" fmla="*/ 250870 h 3527667"/>
                <a:gd name="connsiteX12" fmla="*/ 261140 w 1753365"/>
                <a:gd name="connsiteY12" fmla="*/ 0 h 352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3365" h="3527667">
                  <a:moveTo>
                    <a:pt x="1693176" y="465820"/>
                  </a:moveTo>
                  <a:lnTo>
                    <a:pt x="61499" y="468437"/>
                  </a:lnTo>
                  <a:lnTo>
                    <a:pt x="61499" y="3145591"/>
                  </a:lnTo>
                  <a:lnTo>
                    <a:pt x="1693176" y="3145591"/>
                  </a:lnTo>
                  <a:close/>
                  <a:moveTo>
                    <a:pt x="261140" y="0"/>
                  </a:moveTo>
                  <a:cubicBezTo>
                    <a:pt x="261140" y="0"/>
                    <a:pt x="261140" y="0"/>
                    <a:pt x="1492226" y="0"/>
                  </a:cubicBezTo>
                  <a:cubicBezTo>
                    <a:pt x="1635231" y="0"/>
                    <a:pt x="1753365" y="111498"/>
                    <a:pt x="1753365" y="250870"/>
                  </a:cubicBezTo>
                  <a:cubicBezTo>
                    <a:pt x="1753365" y="250870"/>
                    <a:pt x="1753365" y="250870"/>
                    <a:pt x="1753365" y="3276797"/>
                  </a:cubicBezTo>
                  <a:cubicBezTo>
                    <a:pt x="1753365" y="3416169"/>
                    <a:pt x="1635231" y="3527667"/>
                    <a:pt x="1492226" y="3527667"/>
                  </a:cubicBezTo>
                  <a:cubicBezTo>
                    <a:pt x="1492226" y="3527667"/>
                    <a:pt x="1492226" y="3527667"/>
                    <a:pt x="261140" y="3527667"/>
                  </a:cubicBezTo>
                  <a:cubicBezTo>
                    <a:pt x="118135" y="3527667"/>
                    <a:pt x="0" y="3416169"/>
                    <a:pt x="0" y="3276797"/>
                  </a:cubicBezTo>
                  <a:cubicBezTo>
                    <a:pt x="0" y="3276797"/>
                    <a:pt x="0" y="3276797"/>
                    <a:pt x="0" y="250870"/>
                  </a:cubicBezTo>
                  <a:cubicBezTo>
                    <a:pt x="0" y="111498"/>
                    <a:pt x="118135" y="0"/>
                    <a:pt x="261140" y="0"/>
                  </a:cubicBezTo>
                  <a:close/>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175"/>
            <p:cNvSpPr>
              <a:spLocks/>
            </p:cNvSpPr>
            <p:nvPr/>
          </p:nvSpPr>
          <p:spPr bwMode="auto">
            <a:xfrm>
              <a:off x="4897736" y="1279480"/>
              <a:ext cx="1712802" cy="3484488"/>
            </a:xfrm>
            <a:custGeom>
              <a:avLst/>
              <a:gdLst>
                <a:gd name="connsiteX0" fmla="*/ 1672240 w 1712802"/>
                <a:gd name="connsiteY0" fmla="*/ 427874 h 3484488"/>
                <a:gd name="connsiteX1" fmla="*/ 40563 w 1712802"/>
                <a:gd name="connsiteY1" fmla="*/ 430491 h 3484488"/>
                <a:gd name="connsiteX2" fmla="*/ 40563 w 1712802"/>
                <a:gd name="connsiteY2" fmla="*/ 3107645 h 3484488"/>
                <a:gd name="connsiteX3" fmla="*/ 1672240 w 1712802"/>
                <a:gd name="connsiteY3" fmla="*/ 3107645 h 3484488"/>
                <a:gd name="connsiteX4" fmla="*/ 239357 w 1712802"/>
                <a:gd name="connsiteY4" fmla="*/ 0 h 3484488"/>
                <a:gd name="connsiteX5" fmla="*/ 1473445 w 1712802"/>
                <a:gd name="connsiteY5" fmla="*/ 0 h 3484488"/>
                <a:gd name="connsiteX6" fmla="*/ 1712802 w 1712802"/>
                <a:gd name="connsiteY6" fmla="*/ 232299 h 3484488"/>
                <a:gd name="connsiteX7" fmla="*/ 1712802 w 1712802"/>
                <a:gd name="connsiteY7" fmla="*/ 3255286 h 3484488"/>
                <a:gd name="connsiteX8" fmla="*/ 1473445 w 1712802"/>
                <a:gd name="connsiteY8" fmla="*/ 3484488 h 3484488"/>
                <a:gd name="connsiteX9" fmla="*/ 239357 w 1712802"/>
                <a:gd name="connsiteY9" fmla="*/ 3484488 h 3484488"/>
                <a:gd name="connsiteX10" fmla="*/ 0 w 1712802"/>
                <a:gd name="connsiteY10" fmla="*/ 3255286 h 3484488"/>
                <a:gd name="connsiteX11" fmla="*/ 0 w 1712802"/>
                <a:gd name="connsiteY11" fmla="*/ 232299 h 3484488"/>
                <a:gd name="connsiteX12" fmla="*/ 239357 w 1712802"/>
                <a:gd name="connsiteY12" fmla="*/ 0 h 34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2802" h="3484488">
                  <a:moveTo>
                    <a:pt x="1672240" y="427874"/>
                  </a:moveTo>
                  <a:lnTo>
                    <a:pt x="40563" y="430491"/>
                  </a:lnTo>
                  <a:lnTo>
                    <a:pt x="40563" y="3107645"/>
                  </a:lnTo>
                  <a:lnTo>
                    <a:pt x="1672240" y="3107645"/>
                  </a:lnTo>
                  <a:close/>
                  <a:moveTo>
                    <a:pt x="239357" y="0"/>
                  </a:moveTo>
                  <a:cubicBezTo>
                    <a:pt x="1473445" y="0"/>
                    <a:pt x="1473445" y="0"/>
                    <a:pt x="1473445" y="0"/>
                  </a:cubicBezTo>
                  <a:cubicBezTo>
                    <a:pt x="1604004" y="0"/>
                    <a:pt x="1712802" y="102212"/>
                    <a:pt x="1712802" y="232299"/>
                  </a:cubicBezTo>
                  <a:cubicBezTo>
                    <a:pt x="1712802" y="3255286"/>
                    <a:pt x="1712802" y="3255286"/>
                    <a:pt x="1712802" y="3255286"/>
                  </a:cubicBezTo>
                  <a:cubicBezTo>
                    <a:pt x="1712802" y="3382276"/>
                    <a:pt x="1607112" y="3484488"/>
                    <a:pt x="1473445" y="3484488"/>
                  </a:cubicBezTo>
                  <a:cubicBezTo>
                    <a:pt x="239357" y="3484488"/>
                    <a:pt x="239357" y="3484488"/>
                    <a:pt x="239357" y="3484488"/>
                  </a:cubicBezTo>
                  <a:cubicBezTo>
                    <a:pt x="108799" y="3484488"/>
                    <a:pt x="0" y="3382276"/>
                    <a:pt x="0" y="3255286"/>
                  </a:cubicBezTo>
                  <a:cubicBezTo>
                    <a:pt x="0" y="232299"/>
                    <a:pt x="0" y="232299"/>
                    <a:pt x="0" y="232299"/>
                  </a:cubicBezTo>
                  <a:cubicBezTo>
                    <a:pt x="0" y="102212"/>
                    <a:pt x="105690" y="0"/>
                    <a:pt x="239357" y="0"/>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8"/>
            <p:cNvSpPr>
              <a:spLocks/>
            </p:cNvSpPr>
            <p:nvPr/>
          </p:nvSpPr>
          <p:spPr bwMode="auto">
            <a:xfrm>
              <a:off x="4938299" y="1707354"/>
              <a:ext cx="1631677" cy="2679771"/>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9"/>
            <p:cNvSpPr>
              <a:spLocks noChangeArrowheads="1"/>
            </p:cNvSpPr>
            <p:nvPr/>
          </p:nvSpPr>
          <p:spPr bwMode="auto">
            <a:xfrm>
              <a:off x="5466925" y="1487529"/>
              <a:ext cx="61499" cy="58882"/>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0"/>
            <p:cNvSpPr>
              <a:spLocks noChangeArrowheads="1"/>
            </p:cNvSpPr>
            <p:nvPr/>
          </p:nvSpPr>
          <p:spPr bwMode="auto">
            <a:xfrm>
              <a:off x="5482627" y="1499305"/>
              <a:ext cx="31404" cy="34021"/>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5631794" y="4426379"/>
              <a:ext cx="266930" cy="264313"/>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23"/>
            <p:cNvSpPr>
              <a:spLocks noChangeArrowheads="1"/>
            </p:cNvSpPr>
            <p:nvPr/>
          </p:nvSpPr>
          <p:spPr bwMode="auto">
            <a:xfrm>
              <a:off x="5640953" y="4439464"/>
              <a:ext cx="248611" cy="242070"/>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5"/>
            <p:cNvSpPr>
              <a:spLocks noEditPoints="1"/>
            </p:cNvSpPr>
            <p:nvPr/>
          </p:nvSpPr>
          <p:spPr bwMode="auto">
            <a:xfrm>
              <a:off x="5715537" y="4514047"/>
              <a:ext cx="92903" cy="9290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
            <p:cNvSpPr>
              <a:spLocks/>
            </p:cNvSpPr>
            <p:nvPr/>
          </p:nvSpPr>
          <p:spPr bwMode="auto">
            <a:xfrm>
              <a:off x="5638336" y="1499305"/>
              <a:ext cx="289175" cy="34021"/>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1107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anim calcmode="lin" valueType="num">
                                      <p:cBhvr>
                                        <p:cTn id="15" dur="500" fill="hold"/>
                                        <p:tgtEl>
                                          <p:spTgt spid="151"/>
                                        </p:tgtEl>
                                        <p:attrNameLst>
                                          <p:attrName>ppt_w</p:attrName>
                                        </p:attrNameLst>
                                      </p:cBhvr>
                                      <p:tavLst>
                                        <p:tav tm="0">
                                          <p:val>
                                            <p:fltVal val="0"/>
                                          </p:val>
                                        </p:tav>
                                        <p:tav tm="100000">
                                          <p:val>
                                            <p:strVal val="#ppt_w"/>
                                          </p:val>
                                        </p:tav>
                                      </p:tavLst>
                                    </p:anim>
                                    <p:anim calcmode="lin" valueType="num">
                                      <p:cBhvr>
                                        <p:cTn id="16" dur="500" fill="hold"/>
                                        <p:tgtEl>
                                          <p:spTgt spid="151"/>
                                        </p:tgtEl>
                                        <p:attrNameLst>
                                          <p:attrName>ppt_h</p:attrName>
                                        </p:attrNameLst>
                                      </p:cBhvr>
                                      <p:tavLst>
                                        <p:tav tm="0">
                                          <p:val>
                                            <p:fltVal val="0"/>
                                          </p:val>
                                        </p:tav>
                                        <p:tav tm="100000">
                                          <p:val>
                                            <p:strVal val="#ppt_h"/>
                                          </p:val>
                                        </p:tav>
                                      </p:tavLst>
                                    </p:anim>
                                    <p:animEffect transition="in" filter="fade">
                                      <p:cBhvr>
                                        <p:cTn id="17" dur="500"/>
                                        <p:tgtEl>
                                          <p:spTgt spid="15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 calcmode="lin" valueType="num">
                                      <p:cBhvr>
                                        <p:cTn id="24" dur="500" fill="hold"/>
                                        <p:tgtEl>
                                          <p:spTgt spid="152"/>
                                        </p:tgtEl>
                                        <p:attrNameLst>
                                          <p:attrName>ppt_w</p:attrName>
                                        </p:attrNameLst>
                                      </p:cBhvr>
                                      <p:tavLst>
                                        <p:tav tm="0">
                                          <p:val>
                                            <p:fltVal val="0"/>
                                          </p:val>
                                        </p:tav>
                                        <p:tav tm="100000">
                                          <p:val>
                                            <p:strVal val="#ppt_w"/>
                                          </p:val>
                                        </p:tav>
                                      </p:tavLst>
                                    </p:anim>
                                    <p:anim calcmode="lin" valueType="num">
                                      <p:cBhvr>
                                        <p:cTn id="25" dur="500" fill="hold"/>
                                        <p:tgtEl>
                                          <p:spTgt spid="152"/>
                                        </p:tgtEl>
                                        <p:attrNameLst>
                                          <p:attrName>ppt_h</p:attrName>
                                        </p:attrNameLst>
                                      </p:cBhvr>
                                      <p:tavLst>
                                        <p:tav tm="0">
                                          <p:val>
                                            <p:fltVal val="0"/>
                                          </p:val>
                                        </p:tav>
                                        <p:tav tm="100000">
                                          <p:val>
                                            <p:strVal val="#ppt_h"/>
                                          </p:val>
                                        </p:tav>
                                      </p:tavLst>
                                    </p:anim>
                                    <p:animEffect transition="in" filter="fade">
                                      <p:cBhvr>
                                        <p:cTn id="26" dur="500"/>
                                        <p:tgtEl>
                                          <p:spTgt spid="152"/>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par>
                                <p:cTn id="31" presetID="53" presetClass="entr" presetSubtype="16"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anim calcmode="lin" valueType="num">
                                      <p:cBhvr>
                                        <p:cTn id="33" dur="500" fill="hold"/>
                                        <p:tgtEl>
                                          <p:spTgt spid="154"/>
                                        </p:tgtEl>
                                        <p:attrNameLst>
                                          <p:attrName>ppt_w</p:attrName>
                                        </p:attrNameLst>
                                      </p:cBhvr>
                                      <p:tavLst>
                                        <p:tav tm="0">
                                          <p:val>
                                            <p:fltVal val="0"/>
                                          </p:val>
                                        </p:tav>
                                        <p:tav tm="100000">
                                          <p:val>
                                            <p:strVal val="#ppt_w"/>
                                          </p:val>
                                        </p:tav>
                                      </p:tavLst>
                                    </p:anim>
                                    <p:anim calcmode="lin" valueType="num">
                                      <p:cBhvr>
                                        <p:cTn id="34" dur="500" fill="hold"/>
                                        <p:tgtEl>
                                          <p:spTgt spid="154"/>
                                        </p:tgtEl>
                                        <p:attrNameLst>
                                          <p:attrName>ppt_h</p:attrName>
                                        </p:attrNameLst>
                                      </p:cBhvr>
                                      <p:tavLst>
                                        <p:tav tm="0">
                                          <p:val>
                                            <p:fltVal val="0"/>
                                          </p:val>
                                        </p:tav>
                                        <p:tav tm="100000">
                                          <p:val>
                                            <p:strVal val="#ppt_h"/>
                                          </p:val>
                                        </p:tav>
                                      </p:tavLst>
                                    </p:anim>
                                    <p:animEffect transition="in" filter="fade">
                                      <p:cBhvr>
                                        <p:cTn id="35" dur="500"/>
                                        <p:tgtEl>
                                          <p:spTgt spid="154"/>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3"/>
                                        </p:tgtEl>
                                        <p:attrNameLst>
                                          <p:attrName>style.visibility</p:attrName>
                                        </p:attrNameLst>
                                      </p:cBhvr>
                                      <p:to>
                                        <p:strVal val="visible"/>
                                      </p:to>
                                    </p:set>
                                    <p:anim calcmode="lin" valueType="num">
                                      <p:cBhvr>
                                        <p:cTn id="42" dur="500" fill="hold"/>
                                        <p:tgtEl>
                                          <p:spTgt spid="153"/>
                                        </p:tgtEl>
                                        <p:attrNameLst>
                                          <p:attrName>ppt_w</p:attrName>
                                        </p:attrNameLst>
                                      </p:cBhvr>
                                      <p:tavLst>
                                        <p:tav tm="0">
                                          <p:val>
                                            <p:fltVal val="0"/>
                                          </p:val>
                                        </p:tav>
                                        <p:tav tm="100000">
                                          <p:val>
                                            <p:strVal val="#ppt_w"/>
                                          </p:val>
                                        </p:tav>
                                      </p:tavLst>
                                    </p:anim>
                                    <p:anim calcmode="lin" valueType="num">
                                      <p:cBhvr>
                                        <p:cTn id="43" dur="500" fill="hold"/>
                                        <p:tgtEl>
                                          <p:spTgt spid="153"/>
                                        </p:tgtEl>
                                        <p:attrNameLst>
                                          <p:attrName>ppt_h</p:attrName>
                                        </p:attrNameLst>
                                      </p:cBhvr>
                                      <p:tavLst>
                                        <p:tav tm="0">
                                          <p:val>
                                            <p:fltVal val="0"/>
                                          </p:val>
                                        </p:tav>
                                        <p:tav tm="100000">
                                          <p:val>
                                            <p:strVal val="#ppt_h"/>
                                          </p:val>
                                        </p:tav>
                                      </p:tavLst>
                                    </p:anim>
                                    <p:animEffect transition="in" filter="fade">
                                      <p:cBhvr>
                                        <p:cTn id="44" dur="500"/>
                                        <p:tgtEl>
                                          <p:spTgt spid="153"/>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wipe(left)">
                                      <p:cBhvr>
                                        <p:cTn id="48" dur="500"/>
                                        <p:tgtEl>
                                          <p:spTgt spid="117"/>
                                        </p:tgtEl>
                                      </p:cBhvr>
                                    </p:animEffect>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16" presetClass="entr" presetSubtype="37"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barn(outVertical)">
                                      <p:cBhvr>
                                        <p:cTn id="57" dur="500"/>
                                        <p:tgtEl>
                                          <p:spTgt spid="123"/>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16" presetClass="entr" presetSubtype="37" fill="hold" grpId="0" nodeType="withEffect">
                                  <p:stCondLst>
                                    <p:cond delay="0"/>
                                  </p:stCondLst>
                                  <p:childTnLst>
                                    <p:set>
                                      <p:cBhvr>
                                        <p:cTn id="65" dur="1" fill="hold">
                                          <p:stCondLst>
                                            <p:cond delay="0"/>
                                          </p:stCondLst>
                                        </p:cTn>
                                        <p:tgtEl>
                                          <p:spTgt spid="124"/>
                                        </p:tgtEl>
                                        <p:attrNameLst>
                                          <p:attrName>style.visibility</p:attrName>
                                        </p:attrNameLst>
                                      </p:cBhvr>
                                      <p:to>
                                        <p:strVal val="visible"/>
                                      </p:to>
                                    </p:set>
                                    <p:animEffect transition="in" filter="barn(outVertical)">
                                      <p:cBhvr>
                                        <p:cTn id="66" dur="500"/>
                                        <p:tgtEl>
                                          <p:spTgt spid="124"/>
                                        </p:tgtEl>
                                      </p:cBhvr>
                                    </p:animEffect>
                                  </p:childTnLst>
                                </p:cTn>
                              </p:par>
                            </p:childTnLst>
                          </p:cTn>
                        </p:par>
                        <p:par>
                          <p:cTn id="67" fill="hold">
                            <p:stCondLst>
                              <p:cond delay="4000"/>
                            </p:stCondLst>
                            <p:childTnLst>
                              <p:par>
                                <p:cTn id="68" presetID="53" presetClass="entr" presetSubtype="16"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par>
                                <p:cTn id="73" presetID="16" presetClass="entr" presetSubtype="37"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barn(outVertical)">
                                      <p:cBhvr>
                                        <p:cTn id="75" dur="500"/>
                                        <p:tgtEl>
                                          <p:spTgt spid="125"/>
                                        </p:tgtEl>
                                      </p:cBhvr>
                                    </p:animEffect>
                                  </p:childTnLst>
                                </p:cTn>
                              </p:par>
                            </p:childTnLst>
                          </p:cTn>
                        </p:par>
                        <p:par>
                          <p:cTn id="76" fill="hold">
                            <p:stCondLst>
                              <p:cond delay="4500"/>
                            </p:stCondLst>
                            <p:childTnLst>
                              <p:par>
                                <p:cTn id="77" presetID="53" presetClass="entr" presetSubtype="16"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barn(outVertical)">
                                      <p:cBhvr>
                                        <p:cTn id="84" dur="500"/>
                                        <p:tgtEl>
                                          <p:spTgt spid="158"/>
                                        </p:tgtEl>
                                      </p:cBhvr>
                                    </p:animEffect>
                                  </p:childTnLst>
                                </p:cTn>
                              </p:par>
                            </p:childTnLst>
                          </p:cTn>
                        </p:par>
                        <p:par>
                          <p:cTn id="85" fill="hold">
                            <p:stCondLst>
                              <p:cond delay="5000"/>
                            </p:stCondLst>
                            <p:childTnLst>
                              <p:par>
                                <p:cTn id="86" presetID="2" presetClass="entr" presetSubtype="4" accel="20000" decel="8000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fill="hold"/>
                                        <p:tgtEl>
                                          <p:spTgt spid="18"/>
                                        </p:tgtEl>
                                        <p:attrNameLst>
                                          <p:attrName>ppt_x</p:attrName>
                                        </p:attrNameLst>
                                      </p:cBhvr>
                                      <p:tavLst>
                                        <p:tav tm="0">
                                          <p:val>
                                            <p:strVal val="#ppt_x"/>
                                          </p:val>
                                        </p:tav>
                                        <p:tav tm="100000">
                                          <p:val>
                                            <p:strVal val="#ppt_x"/>
                                          </p:val>
                                        </p:tav>
                                      </p:tavLst>
                                    </p:anim>
                                    <p:anim calcmode="lin" valueType="num">
                                      <p:cBhvr additive="base">
                                        <p:cTn id="8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3" grpId="0"/>
      <p:bldP spid="124" grpId="0"/>
      <p:bldP spid="125" grpId="0"/>
      <p:bldP spid="151" grpId="0" animBg="1"/>
      <p:bldP spid="152" grpId="0" animBg="1"/>
      <p:bldP spid="153" grpId="0" animBg="1"/>
      <p:bldP spid="1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5400000">
            <a:off x="2119667" y="86772"/>
            <a:ext cx="537795" cy="381106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 Same Side Corner Rectangle 139"/>
          <p:cNvSpPr/>
          <p:nvPr/>
        </p:nvSpPr>
        <p:spPr>
          <a:xfrm rot="5400000">
            <a:off x="1982925" y="758836"/>
            <a:ext cx="537795" cy="3537581"/>
          </a:xfrm>
          <a:prstGeom prst="round2SameRect">
            <a:avLst>
              <a:gd name="adj1" fmla="val 4999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 Same Side Corner Rectangle 140"/>
          <p:cNvSpPr/>
          <p:nvPr/>
        </p:nvSpPr>
        <p:spPr>
          <a:xfrm rot="5400000">
            <a:off x="1829661" y="1447420"/>
            <a:ext cx="537795" cy="323105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 Same Side Corner Rectangle 141"/>
          <p:cNvSpPr/>
          <p:nvPr/>
        </p:nvSpPr>
        <p:spPr>
          <a:xfrm rot="5400000">
            <a:off x="1676397" y="2136002"/>
            <a:ext cx="537795" cy="292452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 Same Side Corner Rectangle 64"/>
          <p:cNvSpPr/>
          <p:nvPr/>
        </p:nvSpPr>
        <p:spPr>
          <a:xfrm rot="5400000">
            <a:off x="1511083" y="2830893"/>
            <a:ext cx="537795" cy="2593900"/>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smtClean="0"/>
              <a:t>Best App Showcase – Top Features</a:t>
            </a:r>
            <a:endParaRPr lang="en-US" dirty="0"/>
          </a:p>
        </p:txBody>
      </p:sp>
      <p:grpSp>
        <p:nvGrpSpPr>
          <p:cNvPr id="174" name="Group 173"/>
          <p:cNvGrpSpPr/>
          <p:nvPr/>
        </p:nvGrpSpPr>
        <p:grpSpPr>
          <a:xfrm>
            <a:off x="421532" y="1261161"/>
            <a:ext cx="1753365" cy="3527667"/>
            <a:chOff x="4876800" y="1261161"/>
            <a:chExt cx="1753365" cy="3527667"/>
          </a:xfrm>
        </p:grpSpPr>
        <p:sp>
          <p:nvSpPr>
            <p:cNvPr id="175" name="Freeform 174"/>
            <p:cNvSpPr>
              <a:spLocks/>
            </p:cNvSpPr>
            <p:nvPr/>
          </p:nvSpPr>
          <p:spPr bwMode="auto">
            <a:xfrm>
              <a:off x="4876800" y="1261161"/>
              <a:ext cx="1753365" cy="3527667"/>
            </a:xfrm>
            <a:custGeom>
              <a:avLst/>
              <a:gdLst>
                <a:gd name="connsiteX0" fmla="*/ 1693176 w 1753365"/>
                <a:gd name="connsiteY0" fmla="*/ 465820 h 3527667"/>
                <a:gd name="connsiteX1" fmla="*/ 61499 w 1753365"/>
                <a:gd name="connsiteY1" fmla="*/ 468437 h 3527667"/>
                <a:gd name="connsiteX2" fmla="*/ 61499 w 1753365"/>
                <a:gd name="connsiteY2" fmla="*/ 3145591 h 3527667"/>
                <a:gd name="connsiteX3" fmla="*/ 1693176 w 1753365"/>
                <a:gd name="connsiteY3" fmla="*/ 3145591 h 3527667"/>
                <a:gd name="connsiteX4" fmla="*/ 261140 w 1753365"/>
                <a:gd name="connsiteY4" fmla="*/ 0 h 3527667"/>
                <a:gd name="connsiteX5" fmla="*/ 1492226 w 1753365"/>
                <a:gd name="connsiteY5" fmla="*/ 0 h 3527667"/>
                <a:gd name="connsiteX6" fmla="*/ 1753365 w 1753365"/>
                <a:gd name="connsiteY6" fmla="*/ 250870 h 3527667"/>
                <a:gd name="connsiteX7" fmla="*/ 1753365 w 1753365"/>
                <a:gd name="connsiteY7" fmla="*/ 3276797 h 3527667"/>
                <a:gd name="connsiteX8" fmla="*/ 1492226 w 1753365"/>
                <a:gd name="connsiteY8" fmla="*/ 3527667 h 3527667"/>
                <a:gd name="connsiteX9" fmla="*/ 261140 w 1753365"/>
                <a:gd name="connsiteY9" fmla="*/ 3527667 h 3527667"/>
                <a:gd name="connsiteX10" fmla="*/ 0 w 1753365"/>
                <a:gd name="connsiteY10" fmla="*/ 3276797 h 3527667"/>
                <a:gd name="connsiteX11" fmla="*/ 0 w 1753365"/>
                <a:gd name="connsiteY11" fmla="*/ 250870 h 3527667"/>
                <a:gd name="connsiteX12" fmla="*/ 261140 w 1753365"/>
                <a:gd name="connsiteY12" fmla="*/ 0 h 352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3365" h="3527667">
                  <a:moveTo>
                    <a:pt x="1693176" y="465820"/>
                  </a:moveTo>
                  <a:lnTo>
                    <a:pt x="61499" y="468437"/>
                  </a:lnTo>
                  <a:lnTo>
                    <a:pt x="61499" y="3145591"/>
                  </a:lnTo>
                  <a:lnTo>
                    <a:pt x="1693176" y="3145591"/>
                  </a:lnTo>
                  <a:close/>
                  <a:moveTo>
                    <a:pt x="261140" y="0"/>
                  </a:moveTo>
                  <a:cubicBezTo>
                    <a:pt x="261140" y="0"/>
                    <a:pt x="261140" y="0"/>
                    <a:pt x="1492226" y="0"/>
                  </a:cubicBezTo>
                  <a:cubicBezTo>
                    <a:pt x="1635231" y="0"/>
                    <a:pt x="1753365" y="111498"/>
                    <a:pt x="1753365" y="250870"/>
                  </a:cubicBezTo>
                  <a:cubicBezTo>
                    <a:pt x="1753365" y="250870"/>
                    <a:pt x="1753365" y="250870"/>
                    <a:pt x="1753365" y="3276797"/>
                  </a:cubicBezTo>
                  <a:cubicBezTo>
                    <a:pt x="1753365" y="3416169"/>
                    <a:pt x="1635231" y="3527667"/>
                    <a:pt x="1492226" y="3527667"/>
                  </a:cubicBezTo>
                  <a:cubicBezTo>
                    <a:pt x="1492226" y="3527667"/>
                    <a:pt x="1492226" y="3527667"/>
                    <a:pt x="261140" y="3527667"/>
                  </a:cubicBezTo>
                  <a:cubicBezTo>
                    <a:pt x="118135" y="3527667"/>
                    <a:pt x="0" y="3416169"/>
                    <a:pt x="0" y="3276797"/>
                  </a:cubicBezTo>
                  <a:cubicBezTo>
                    <a:pt x="0" y="3276797"/>
                    <a:pt x="0" y="3276797"/>
                    <a:pt x="0" y="250870"/>
                  </a:cubicBezTo>
                  <a:cubicBezTo>
                    <a:pt x="0" y="111498"/>
                    <a:pt x="118135" y="0"/>
                    <a:pt x="261140" y="0"/>
                  </a:cubicBezTo>
                  <a:close/>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6" name="Freeform 175"/>
            <p:cNvSpPr>
              <a:spLocks/>
            </p:cNvSpPr>
            <p:nvPr/>
          </p:nvSpPr>
          <p:spPr bwMode="auto">
            <a:xfrm>
              <a:off x="4897736" y="1279480"/>
              <a:ext cx="1712802" cy="3484488"/>
            </a:xfrm>
            <a:custGeom>
              <a:avLst/>
              <a:gdLst>
                <a:gd name="connsiteX0" fmla="*/ 1672240 w 1712802"/>
                <a:gd name="connsiteY0" fmla="*/ 427874 h 3484488"/>
                <a:gd name="connsiteX1" fmla="*/ 40563 w 1712802"/>
                <a:gd name="connsiteY1" fmla="*/ 430491 h 3484488"/>
                <a:gd name="connsiteX2" fmla="*/ 40563 w 1712802"/>
                <a:gd name="connsiteY2" fmla="*/ 3107645 h 3484488"/>
                <a:gd name="connsiteX3" fmla="*/ 1672240 w 1712802"/>
                <a:gd name="connsiteY3" fmla="*/ 3107645 h 3484488"/>
                <a:gd name="connsiteX4" fmla="*/ 239357 w 1712802"/>
                <a:gd name="connsiteY4" fmla="*/ 0 h 3484488"/>
                <a:gd name="connsiteX5" fmla="*/ 1473445 w 1712802"/>
                <a:gd name="connsiteY5" fmla="*/ 0 h 3484488"/>
                <a:gd name="connsiteX6" fmla="*/ 1712802 w 1712802"/>
                <a:gd name="connsiteY6" fmla="*/ 232299 h 3484488"/>
                <a:gd name="connsiteX7" fmla="*/ 1712802 w 1712802"/>
                <a:gd name="connsiteY7" fmla="*/ 3255286 h 3484488"/>
                <a:gd name="connsiteX8" fmla="*/ 1473445 w 1712802"/>
                <a:gd name="connsiteY8" fmla="*/ 3484488 h 3484488"/>
                <a:gd name="connsiteX9" fmla="*/ 239357 w 1712802"/>
                <a:gd name="connsiteY9" fmla="*/ 3484488 h 3484488"/>
                <a:gd name="connsiteX10" fmla="*/ 0 w 1712802"/>
                <a:gd name="connsiteY10" fmla="*/ 3255286 h 3484488"/>
                <a:gd name="connsiteX11" fmla="*/ 0 w 1712802"/>
                <a:gd name="connsiteY11" fmla="*/ 232299 h 3484488"/>
                <a:gd name="connsiteX12" fmla="*/ 239357 w 1712802"/>
                <a:gd name="connsiteY12" fmla="*/ 0 h 34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2802" h="3484488">
                  <a:moveTo>
                    <a:pt x="1672240" y="427874"/>
                  </a:moveTo>
                  <a:lnTo>
                    <a:pt x="40563" y="430491"/>
                  </a:lnTo>
                  <a:lnTo>
                    <a:pt x="40563" y="3107645"/>
                  </a:lnTo>
                  <a:lnTo>
                    <a:pt x="1672240" y="3107645"/>
                  </a:lnTo>
                  <a:close/>
                  <a:moveTo>
                    <a:pt x="239357" y="0"/>
                  </a:moveTo>
                  <a:cubicBezTo>
                    <a:pt x="1473445" y="0"/>
                    <a:pt x="1473445" y="0"/>
                    <a:pt x="1473445" y="0"/>
                  </a:cubicBezTo>
                  <a:cubicBezTo>
                    <a:pt x="1604004" y="0"/>
                    <a:pt x="1712802" y="102212"/>
                    <a:pt x="1712802" y="232299"/>
                  </a:cubicBezTo>
                  <a:cubicBezTo>
                    <a:pt x="1712802" y="3255286"/>
                    <a:pt x="1712802" y="3255286"/>
                    <a:pt x="1712802" y="3255286"/>
                  </a:cubicBezTo>
                  <a:cubicBezTo>
                    <a:pt x="1712802" y="3382276"/>
                    <a:pt x="1607112" y="3484488"/>
                    <a:pt x="1473445" y="3484488"/>
                  </a:cubicBezTo>
                  <a:cubicBezTo>
                    <a:pt x="239357" y="3484488"/>
                    <a:pt x="239357" y="3484488"/>
                    <a:pt x="239357" y="3484488"/>
                  </a:cubicBezTo>
                  <a:cubicBezTo>
                    <a:pt x="108799" y="3484488"/>
                    <a:pt x="0" y="3382276"/>
                    <a:pt x="0" y="3255286"/>
                  </a:cubicBezTo>
                  <a:cubicBezTo>
                    <a:pt x="0" y="232299"/>
                    <a:pt x="0" y="232299"/>
                    <a:pt x="0" y="232299"/>
                  </a:cubicBezTo>
                  <a:cubicBezTo>
                    <a:pt x="0" y="102212"/>
                    <a:pt x="105690" y="0"/>
                    <a:pt x="239357" y="0"/>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8"/>
            <p:cNvSpPr>
              <a:spLocks/>
            </p:cNvSpPr>
            <p:nvPr/>
          </p:nvSpPr>
          <p:spPr bwMode="auto">
            <a:xfrm>
              <a:off x="4938299" y="1707354"/>
              <a:ext cx="1631677" cy="2679771"/>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9"/>
            <p:cNvSpPr>
              <a:spLocks noChangeArrowheads="1"/>
            </p:cNvSpPr>
            <p:nvPr/>
          </p:nvSpPr>
          <p:spPr bwMode="auto">
            <a:xfrm>
              <a:off x="5466925" y="1487529"/>
              <a:ext cx="61499" cy="58882"/>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0"/>
            <p:cNvSpPr>
              <a:spLocks noChangeArrowheads="1"/>
            </p:cNvSpPr>
            <p:nvPr/>
          </p:nvSpPr>
          <p:spPr bwMode="auto">
            <a:xfrm>
              <a:off x="5482627" y="1499305"/>
              <a:ext cx="31404" cy="34021"/>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5631794" y="4426379"/>
              <a:ext cx="266930" cy="264313"/>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23"/>
            <p:cNvSpPr>
              <a:spLocks noChangeArrowheads="1"/>
            </p:cNvSpPr>
            <p:nvPr/>
          </p:nvSpPr>
          <p:spPr bwMode="auto">
            <a:xfrm>
              <a:off x="5640953" y="4439464"/>
              <a:ext cx="248611" cy="242070"/>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5"/>
            <p:cNvSpPr>
              <a:spLocks noEditPoints="1"/>
            </p:cNvSpPr>
            <p:nvPr/>
          </p:nvSpPr>
          <p:spPr bwMode="auto">
            <a:xfrm>
              <a:off x="5715537" y="4514047"/>
              <a:ext cx="92903" cy="9290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
            <p:cNvSpPr>
              <a:spLocks/>
            </p:cNvSpPr>
            <p:nvPr/>
          </p:nvSpPr>
          <p:spPr bwMode="auto">
            <a:xfrm>
              <a:off x="5638336" y="1499305"/>
              <a:ext cx="289175" cy="34021"/>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67" name="Freeform 156"/>
          <p:cNvSpPr>
            <a:spLocks noEditPoints="1"/>
          </p:cNvSpPr>
          <p:nvPr/>
        </p:nvSpPr>
        <p:spPr bwMode="auto">
          <a:xfrm>
            <a:off x="1172645" y="3937989"/>
            <a:ext cx="251138" cy="363717"/>
          </a:xfrm>
          <a:custGeom>
            <a:avLst/>
            <a:gdLst/>
            <a:ahLst/>
            <a:cxnLst>
              <a:cxn ang="0">
                <a:pos x="176" y="116"/>
              </a:cxn>
              <a:cxn ang="0">
                <a:pos x="100" y="203"/>
              </a:cxn>
              <a:cxn ang="0">
                <a:pos x="100" y="232"/>
              </a:cxn>
              <a:cxn ang="0">
                <a:pos x="140" y="232"/>
              </a:cxn>
              <a:cxn ang="0">
                <a:pos x="152" y="244"/>
              </a:cxn>
              <a:cxn ang="0">
                <a:pos x="140" y="256"/>
              </a:cxn>
              <a:cxn ang="0">
                <a:pos x="88" y="256"/>
              </a:cxn>
              <a:cxn ang="0">
                <a:pos x="36" y="256"/>
              </a:cxn>
              <a:cxn ang="0">
                <a:pos x="24" y="244"/>
              </a:cxn>
              <a:cxn ang="0">
                <a:pos x="36" y="232"/>
              </a:cxn>
              <a:cxn ang="0">
                <a:pos x="76" y="232"/>
              </a:cxn>
              <a:cxn ang="0">
                <a:pos x="76" y="203"/>
              </a:cxn>
              <a:cxn ang="0">
                <a:pos x="0" y="116"/>
              </a:cxn>
              <a:cxn ang="0">
                <a:pos x="0" y="116"/>
              </a:cxn>
              <a:cxn ang="0">
                <a:pos x="0" y="116"/>
              </a:cxn>
              <a:cxn ang="0">
                <a:pos x="12" y="104"/>
              </a:cxn>
              <a:cxn ang="0">
                <a:pos x="24" y="116"/>
              </a:cxn>
              <a:cxn ang="0">
                <a:pos x="88" y="180"/>
              </a:cxn>
              <a:cxn ang="0">
                <a:pos x="152" y="116"/>
              </a:cxn>
              <a:cxn ang="0">
                <a:pos x="164" y="104"/>
              </a:cxn>
              <a:cxn ang="0">
                <a:pos x="176" y="116"/>
              </a:cxn>
              <a:cxn ang="0">
                <a:pos x="176" y="116"/>
              </a:cxn>
              <a:cxn ang="0">
                <a:pos x="176" y="116"/>
              </a:cxn>
              <a:cxn ang="0">
                <a:pos x="88" y="160"/>
              </a:cxn>
              <a:cxn ang="0">
                <a:pos x="88" y="160"/>
              </a:cxn>
              <a:cxn ang="0">
                <a:pos x="40" y="112"/>
              </a:cxn>
              <a:cxn ang="0">
                <a:pos x="40" y="48"/>
              </a:cxn>
              <a:cxn ang="0">
                <a:pos x="88" y="0"/>
              </a:cxn>
              <a:cxn ang="0">
                <a:pos x="136" y="48"/>
              </a:cxn>
              <a:cxn ang="0">
                <a:pos x="136" y="112"/>
              </a:cxn>
              <a:cxn ang="0">
                <a:pos x="88" y="160"/>
              </a:cxn>
            </a:cxnLst>
            <a:rect l="0" t="0" r="r" b="b"/>
            <a:pathLst>
              <a:path w="176" h="256">
                <a:moveTo>
                  <a:pt x="176" y="116"/>
                </a:moveTo>
                <a:cubicBezTo>
                  <a:pt x="176" y="161"/>
                  <a:pt x="143" y="197"/>
                  <a:pt x="100" y="203"/>
                </a:cubicBezTo>
                <a:cubicBezTo>
                  <a:pt x="100" y="232"/>
                  <a:pt x="100" y="232"/>
                  <a:pt x="100" y="232"/>
                </a:cubicBezTo>
                <a:cubicBezTo>
                  <a:pt x="140" y="232"/>
                  <a:pt x="140" y="232"/>
                  <a:pt x="140" y="232"/>
                </a:cubicBezTo>
                <a:cubicBezTo>
                  <a:pt x="147" y="232"/>
                  <a:pt x="152" y="237"/>
                  <a:pt x="152" y="244"/>
                </a:cubicBezTo>
                <a:cubicBezTo>
                  <a:pt x="152" y="251"/>
                  <a:pt x="147" y="256"/>
                  <a:pt x="140" y="256"/>
                </a:cubicBezTo>
                <a:cubicBezTo>
                  <a:pt x="88" y="256"/>
                  <a:pt x="88" y="256"/>
                  <a:pt x="88" y="256"/>
                </a:cubicBezTo>
                <a:cubicBezTo>
                  <a:pt x="36" y="256"/>
                  <a:pt x="36" y="256"/>
                  <a:pt x="36" y="256"/>
                </a:cubicBezTo>
                <a:cubicBezTo>
                  <a:pt x="29" y="256"/>
                  <a:pt x="24" y="251"/>
                  <a:pt x="24" y="244"/>
                </a:cubicBezTo>
                <a:cubicBezTo>
                  <a:pt x="24" y="237"/>
                  <a:pt x="29" y="232"/>
                  <a:pt x="36" y="232"/>
                </a:cubicBezTo>
                <a:cubicBezTo>
                  <a:pt x="76" y="232"/>
                  <a:pt x="76" y="232"/>
                  <a:pt x="76" y="232"/>
                </a:cubicBezTo>
                <a:cubicBezTo>
                  <a:pt x="76" y="203"/>
                  <a:pt x="76" y="203"/>
                  <a:pt x="76" y="203"/>
                </a:cubicBezTo>
                <a:cubicBezTo>
                  <a:pt x="33" y="197"/>
                  <a:pt x="0" y="161"/>
                  <a:pt x="0" y="116"/>
                </a:cubicBezTo>
                <a:cubicBezTo>
                  <a:pt x="0" y="116"/>
                  <a:pt x="0" y="116"/>
                  <a:pt x="0" y="116"/>
                </a:cubicBezTo>
                <a:cubicBezTo>
                  <a:pt x="0" y="116"/>
                  <a:pt x="0" y="116"/>
                  <a:pt x="0" y="116"/>
                </a:cubicBezTo>
                <a:cubicBezTo>
                  <a:pt x="0" y="109"/>
                  <a:pt x="5" y="104"/>
                  <a:pt x="12" y="104"/>
                </a:cubicBezTo>
                <a:cubicBezTo>
                  <a:pt x="19" y="104"/>
                  <a:pt x="24" y="109"/>
                  <a:pt x="24" y="116"/>
                </a:cubicBezTo>
                <a:cubicBezTo>
                  <a:pt x="24" y="151"/>
                  <a:pt x="53" y="180"/>
                  <a:pt x="88" y="180"/>
                </a:cubicBezTo>
                <a:cubicBezTo>
                  <a:pt x="123" y="180"/>
                  <a:pt x="152" y="151"/>
                  <a:pt x="152" y="116"/>
                </a:cubicBezTo>
                <a:cubicBezTo>
                  <a:pt x="152" y="109"/>
                  <a:pt x="157" y="104"/>
                  <a:pt x="164" y="104"/>
                </a:cubicBezTo>
                <a:cubicBezTo>
                  <a:pt x="171" y="104"/>
                  <a:pt x="176" y="109"/>
                  <a:pt x="176" y="116"/>
                </a:cubicBezTo>
                <a:cubicBezTo>
                  <a:pt x="176" y="116"/>
                  <a:pt x="176" y="116"/>
                  <a:pt x="176" y="116"/>
                </a:cubicBezTo>
                <a:cubicBezTo>
                  <a:pt x="176" y="116"/>
                  <a:pt x="176" y="116"/>
                  <a:pt x="176" y="116"/>
                </a:cubicBezTo>
                <a:moveTo>
                  <a:pt x="88" y="160"/>
                </a:moveTo>
                <a:cubicBezTo>
                  <a:pt x="88" y="160"/>
                  <a:pt x="88" y="160"/>
                  <a:pt x="88" y="160"/>
                </a:cubicBezTo>
                <a:cubicBezTo>
                  <a:pt x="61" y="160"/>
                  <a:pt x="40" y="139"/>
                  <a:pt x="40" y="112"/>
                </a:cubicBezTo>
                <a:cubicBezTo>
                  <a:pt x="40" y="48"/>
                  <a:pt x="40" y="48"/>
                  <a:pt x="40" y="48"/>
                </a:cubicBezTo>
                <a:cubicBezTo>
                  <a:pt x="40" y="21"/>
                  <a:pt x="61" y="0"/>
                  <a:pt x="88" y="0"/>
                </a:cubicBezTo>
                <a:cubicBezTo>
                  <a:pt x="115" y="0"/>
                  <a:pt x="136" y="21"/>
                  <a:pt x="136" y="48"/>
                </a:cubicBezTo>
                <a:cubicBezTo>
                  <a:pt x="136" y="112"/>
                  <a:pt x="136" y="112"/>
                  <a:pt x="136" y="112"/>
                </a:cubicBezTo>
                <a:cubicBezTo>
                  <a:pt x="136" y="139"/>
                  <a:pt x="115" y="160"/>
                  <a:pt x="88" y="16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91"/>
          <p:cNvSpPr>
            <a:spLocks/>
          </p:cNvSpPr>
          <p:nvPr/>
        </p:nvSpPr>
        <p:spPr bwMode="auto">
          <a:xfrm>
            <a:off x="1125569" y="2351600"/>
            <a:ext cx="345291" cy="334329"/>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06"/>
          <p:cNvSpPr>
            <a:spLocks noEditPoints="1"/>
          </p:cNvSpPr>
          <p:nvPr/>
        </p:nvSpPr>
        <p:spPr bwMode="auto">
          <a:xfrm>
            <a:off x="1129443" y="3443855"/>
            <a:ext cx="337543" cy="337543"/>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21"/>
          <p:cNvSpPr>
            <a:spLocks noEditPoints="1"/>
          </p:cNvSpPr>
          <p:nvPr/>
        </p:nvSpPr>
        <p:spPr bwMode="auto">
          <a:xfrm>
            <a:off x="1173889" y="2885156"/>
            <a:ext cx="248650" cy="331533"/>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27"/>
          <p:cNvSpPr>
            <a:spLocks noEditPoints="1"/>
          </p:cNvSpPr>
          <p:nvPr/>
        </p:nvSpPr>
        <p:spPr bwMode="auto">
          <a:xfrm>
            <a:off x="1098189" y="1839163"/>
            <a:ext cx="400050" cy="274637"/>
          </a:xfrm>
          <a:custGeom>
            <a:avLst/>
            <a:gdLst/>
            <a:ahLst/>
            <a:cxnLst>
              <a:cxn ang="0">
                <a:pos x="196" y="176"/>
              </a:cxn>
              <a:cxn ang="0">
                <a:pos x="60" y="176"/>
              </a:cxn>
              <a:cxn ang="0">
                <a:pos x="0" y="116"/>
              </a:cxn>
              <a:cxn ang="0">
                <a:pos x="42" y="59"/>
              </a:cxn>
              <a:cxn ang="0">
                <a:pos x="128" y="0"/>
              </a:cxn>
              <a:cxn ang="0">
                <a:pos x="214" y="59"/>
              </a:cxn>
              <a:cxn ang="0">
                <a:pos x="256" y="116"/>
              </a:cxn>
              <a:cxn ang="0">
                <a:pos x="196" y="176"/>
              </a:cxn>
              <a:cxn ang="0">
                <a:pos x="220" y="89"/>
              </a:cxn>
              <a:cxn ang="0">
                <a:pos x="217" y="87"/>
              </a:cxn>
              <a:cxn ang="0">
                <a:pos x="217" y="87"/>
              </a:cxn>
              <a:cxn ang="0">
                <a:pos x="215" y="85"/>
              </a:cxn>
              <a:cxn ang="0">
                <a:pos x="215" y="85"/>
              </a:cxn>
              <a:cxn ang="0">
                <a:pos x="212" y="84"/>
              </a:cxn>
              <a:cxn ang="0">
                <a:pos x="211" y="84"/>
              </a:cxn>
              <a:cxn ang="0">
                <a:pos x="209" y="83"/>
              </a:cxn>
              <a:cxn ang="0">
                <a:pos x="208" y="82"/>
              </a:cxn>
              <a:cxn ang="0">
                <a:pos x="206" y="81"/>
              </a:cxn>
              <a:cxn ang="0">
                <a:pos x="205" y="81"/>
              </a:cxn>
              <a:cxn ang="0">
                <a:pos x="203" y="81"/>
              </a:cxn>
              <a:cxn ang="0">
                <a:pos x="201" y="80"/>
              </a:cxn>
              <a:cxn ang="0">
                <a:pos x="200" y="80"/>
              </a:cxn>
              <a:cxn ang="0">
                <a:pos x="196" y="80"/>
              </a:cxn>
              <a:cxn ang="0">
                <a:pos x="195" y="80"/>
              </a:cxn>
              <a:cxn ang="0">
                <a:pos x="194" y="74"/>
              </a:cxn>
              <a:cxn ang="0">
                <a:pos x="193" y="73"/>
              </a:cxn>
              <a:cxn ang="0">
                <a:pos x="192" y="68"/>
              </a:cxn>
              <a:cxn ang="0">
                <a:pos x="191" y="67"/>
              </a:cxn>
              <a:cxn ang="0">
                <a:pos x="189" y="62"/>
              </a:cxn>
              <a:cxn ang="0">
                <a:pos x="189" y="61"/>
              </a:cxn>
              <a:cxn ang="0">
                <a:pos x="186" y="57"/>
              </a:cxn>
              <a:cxn ang="0">
                <a:pos x="128" y="24"/>
              </a:cxn>
              <a:cxn ang="0">
                <a:pos x="70" y="57"/>
              </a:cxn>
              <a:cxn ang="0">
                <a:pos x="67" y="61"/>
              </a:cxn>
              <a:cxn ang="0">
                <a:pos x="67" y="62"/>
              </a:cxn>
              <a:cxn ang="0">
                <a:pos x="65" y="67"/>
              </a:cxn>
              <a:cxn ang="0">
                <a:pos x="64" y="68"/>
              </a:cxn>
              <a:cxn ang="0">
                <a:pos x="63" y="73"/>
              </a:cxn>
              <a:cxn ang="0">
                <a:pos x="62" y="74"/>
              </a:cxn>
              <a:cxn ang="0">
                <a:pos x="61" y="80"/>
              </a:cxn>
              <a:cxn ang="0">
                <a:pos x="60" y="80"/>
              </a:cxn>
              <a:cxn ang="0">
                <a:pos x="56" y="80"/>
              </a:cxn>
              <a:cxn ang="0">
                <a:pos x="55" y="80"/>
              </a:cxn>
              <a:cxn ang="0">
                <a:pos x="53" y="81"/>
              </a:cxn>
              <a:cxn ang="0">
                <a:pos x="51" y="81"/>
              </a:cxn>
              <a:cxn ang="0">
                <a:pos x="50" y="81"/>
              </a:cxn>
              <a:cxn ang="0">
                <a:pos x="48" y="82"/>
              </a:cxn>
              <a:cxn ang="0">
                <a:pos x="47" y="83"/>
              </a:cxn>
              <a:cxn ang="0">
                <a:pos x="45" y="84"/>
              </a:cxn>
              <a:cxn ang="0">
                <a:pos x="44" y="84"/>
              </a:cxn>
              <a:cxn ang="0">
                <a:pos x="41" y="85"/>
              </a:cxn>
              <a:cxn ang="0">
                <a:pos x="41" y="85"/>
              </a:cxn>
              <a:cxn ang="0">
                <a:pos x="39" y="87"/>
              </a:cxn>
              <a:cxn ang="0">
                <a:pos x="39" y="87"/>
              </a:cxn>
              <a:cxn ang="0">
                <a:pos x="36" y="89"/>
              </a:cxn>
              <a:cxn ang="0">
                <a:pos x="24" y="116"/>
              </a:cxn>
              <a:cxn ang="0">
                <a:pos x="60" y="152"/>
              </a:cxn>
              <a:cxn ang="0">
                <a:pos x="196" y="152"/>
              </a:cxn>
              <a:cxn ang="0">
                <a:pos x="232" y="116"/>
              </a:cxn>
              <a:cxn ang="0">
                <a:pos x="220" y="89"/>
              </a:cxn>
            </a:cxnLst>
            <a:rect l="0" t="0" r="r" b="b"/>
            <a:pathLst>
              <a:path w="256" h="176">
                <a:moveTo>
                  <a:pt x="196" y="176"/>
                </a:moveTo>
                <a:cubicBezTo>
                  <a:pt x="60" y="176"/>
                  <a:pt x="60"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moveTo>
                  <a:pt x="220" y="89"/>
                </a:move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196" y="152"/>
                  <a:pt x="196" y="152"/>
                  <a:pt x="196" y="152"/>
                </a:cubicBezTo>
                <a:cubicBezTo>
                  <a:pt x="216" y="152"/>
                  <a:pt x="232" y="136"/>
                  <a:pt x="232" y="116"/>
                </a:cubicBezTo>
                <a:cubicBezTo>
                  <a:pt x="232" y="105"/>
                  <a:pt x="227" y="96"/>
                  <a:pt x="220" y="89"/>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Inhaltsplatzhalter 4"/>
          <p:cNvSpPr txBox="1">
            <a:spLocks/>
          </p:cNvSpPr>
          <p:nvPr/>
        </p:nvSpPr>
        <p:spPr>
          <a:xfrm>
            <a:off x="2340330" y="1887557"/>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80%</a:t>
            </a:r>
            <a:endParaRPr lang="en-US" sz="1200" dirty="0" smtClean="0">
              <a:latin typeface="+mn-lt"/>
            </a:endParaRPr>
          </a:p>
        </p:txBody>
      </p:sp>
      <p:sp>
        <p:nvSpPr>
          <p:cNvPr id="74" name="Inhaltsplatzhalter 4"/>
          <p:cNvSpPr txBox="1">
            <a:spLocks/>
          </p:cNvSpPr>
          <p:nvPr/>
        </p:nvSpPr>
        <p:spPr>
          <a:xfrm>
            <a:off x="2221018" y="2422638"/>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70%</a:t>
            </a:r>
            <a:endParaRPr lang="en-US" sz="1200" dirty="0" smtClean="0">
              <a:latin typeface="+mn-lt"/>
            </a:endParaRPr>
          </a:p>
        </p:txBody>
      </p:sp>
      <p:sp>
        <p:nvSpPr>
          <p:cNvPr id="75" name="Inhaltsplatzhalter 4"/>
          <p:cNvSpPr txBox="1">
            <a:spLocks/>
          </p:cNvSpPr>
          <p:nvPr/>
        </p:nvSpPr>
        <p:spPr>
          <a:xfrm>
            <a:off x="2221018" y="2955939"/>
            <a:ext cx="118654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60%</a:t>
            </a:r>
            <a:endParaRPr lang="en-US" sz="1200" dirty="0" smtClean="0">
              <a:latin typeface="+mn-lt"/>
            </a:endParaRPr>
          </a:p>
        </p:txBody>
      </p:sp>
      <p:sp>
        <p:nvSpPr>
          <p:cNvPr id="76" name="Inhaltsplatzhalter 4"/>
          <p:cNvSpPr txBox="1">
            <a:spLocks/>
          </p:cNvSpPr>
          <p:nvPr/>
        </p:nvSpPr>
        <p:spPr>
          <a:xfrm>
            <a:off x="2221019" y="3480606"/>
            <a:ext cx="979382" cy="2240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50%</a:t>
            </a:r>
            <a:endParaRPr lang="en-US" sz="1200" dirty="0" smtClean="0">
              <a:latin typeface="+mn-lt"/>
            </a:endParaRPr>
          </a:p>
        </p:txBody>
      </p:sp>
      <p:sp>
        <p:nvSpPr>
          <p:cNvPr id="77" name="Inhaltsplatzhalter 4"/>
          <p:cNvSpPr txBox="1">
            <a:spLocks/>
          </p:cNvSpPr>
          <p:nvPr/>
        </p:nvSpPr>
        <p:spPr>
          <a:xfrm>
            <a:off x="2221019" y="4015827"/>
            <a:ext cx="643492" cy="22987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latin typeface="+mj-lt"/>
              </a:rPr>
              <a:t>40%</a:t>
            </a:r>
            <a:endParaRPr lang="en-US" sz="1200" dirty="0" smtClean="0">
              <a:latin typeface="+mn-lt"/>
            </a:endParaRPr>
          </a:p>
        </p:txBody>
      </p:sp>
      <p:sp>
        <p:nvSpPr>
          <p:cNvPr id="91" name="Oval 90"/>
          <p:cNvSpPr/>
          <p:nvPr/>
        </p:nvSpPr>
        <p:spPr>
          <a:xfrm>
            <a:off x="4606142" y="1381125"/>
            <a:ext cx="547062" cy="54706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1"/>
                </a:solidFill>
                <a:latin typeface="Arial" panose="020B0604020202020204" pitchFamily="34" charset="0"/>
                <a:cs typeface="Arial" panose="020B0604020202020204" pitchFamily="34" charset="0"/>
              </a:rPr>
              <a:t>1</a:t>
            </a:r>
            <a:endParaRPr lang="en-US" b="1" dirty="0">
              <a:solidFill>
                <a:schemeClr val="accent1"/>
              </a:solidFill>
              <a:latin typeface="Arial" panose="020B0604020202020204" pitchFamily="34" charset="0"/>
              <a:cs typeface="Arial" panose="020B0604020202020204" pitchFamily="34" charset="0"/>
            </a:endParaRPr>
          </a:p>
        </p:txBody>
      </p:sp>
      <p:sp>
        <p:nvSpPr>
          <p:cNvPr id="92" name="Inhaltsplatzhalter 4"/>
          <p:cNvSpPr txBox="1">
            <a:spLocks/>
          </p:cNvSpPr>
          <p:nvPr/>
        </p:nvSpPr>
        <p:spPr>
          <a:xfrm>
            <a:off x="5287053" y="1391507"/>
            <a:ext cx="3462311"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1"/>
                </a:solidFill>
                <a:latin typeface="+mj-lt"/>
              </a:rPr>
              <a:t>FEATURE # 1</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a:t>
            </a:r>
          </a:p>
        </p:txBody>
      </p:sp>
      <p:sp>
        <p:nvSpPr>
          <p:cNvPr id="93" name="Inhaltsplatzhalter 4"/>
          <p:cNvSpPr txBox="1">
            <a:spLocks/>
          </p:cNvSpPr>
          <p:nvPr/>
        </p:nvSpPr>
        <p:spPr>
          <a:xfrm>
            <a:off x="5287053" y="3532151"/>
            <a:ext cx="3462311"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4"/>
                </a:solidFill>
                <a:latin typeface="+mj-lt"/>
              </a:rPr>
              <a:t>FEATURE #4</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a:t>
            </a:r>
          </a:p>
        </p:txBody>
      </p:sp>
      <p:sp>
        <p:nvSpPr>
          <p:cNvPr id="94" name="Oval 93"/>
          <p:cNvSpPr/>
          <p:nvPr/>
        </p:nvSpPr>
        <p:spPr>
          <a:xfrm>
            <a:off x="4606142" y="3521769"/>
            <a:ext cx="547062" cy="54706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latin typeface="Arial" panose="020B0604020202020204" pitchFamily="34" charset="0"/>
                <a:cs typeface="Arial" panose="020B0604020202020204" pitchFamily="34" charset="0"/>
              </a:rPr>
              <a:t>4</a:t>
            </a:r>
            <a:endParaRPr lang="en-US" b="1" dirty="0">
              <a:solidFill>
                <a:schemeClr val="accent4"/>
              </a:solidFill>
              <a:latin typeface="Arial" panose="020B0604020202020204" pitchFamily="34" charset="0"/>
              <a:cs typeface="Arial" panose="020B0604020202020204" pitchFamily="34" charset="0"/>
            </a:endParaRPr>
          </a:p>
        </p:txBody>
      </p:sp>
      <p:sp>
        <p:nvSpPr>
          <p:cNvPr id="95" name="Inhaltsplatzhalter 4"/>
          <p:cNvSpPr txBox="1">
            <a:spLocks/>
          </p:cNvSpPr>
          <p:nvPr/>
        </p:nvSpPr>
        <p:spPr>
          <a:xfrm>
            <a:off x="5287053" y="2105055"/>
            <a:ext cx="3462311"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2"/>
                </a:solidFill>
                <a:latin typeface="+mj-lt"/>
              </a:rPr>
              <a:t>Feature #2</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a:t>
            </a:r>
          </a:p>
        </p:txBody>
      </p:sp>
      <p:sp>
        <p:nvSpPr>
          <p:cNvPr id="96" name="Oval 95"/>
          <p:cNvSpPr/>
          <p:nvPr/>
        </p:nvSpPr>
        <p:spPr>
          <a:xfrm>
            <a:off x="4606142" y="2094673"/>
            <a:ext cx="547062" cy="54706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solidFill>
                <a:latin typeface="Arial" panose="020B0604020202020204" pitchFamily="34" charset="0"/>
                <a:cs typeface="Arial" panose="020B0604020202020204" pitchFamily="34" charset="0"/>
              </a:rPr>
              <a:t>2</a:t>
            </a:r>
            <a:endParaRPr lang="en-US" b="1" dirty="0">
              <a:solidFill>
                <a:schemeClr val="accent2"/>
              </a:solidFill>
              <a:latin typeface="Arial" panose="020B0604020202020204" pitchFamily="34" charset="0"/>
              <a:cs typeface="Arial" panose="020B0604020202020204" pitchFamily="34" charset="0"/>
            </a:endParaRPr>
          </a:p>
        </p:txBody>
      </p:sp>
      <p:sp>
        <p:nvSpPr>
          <p:cNvPr id="97" name="Inhaltsplatzhalter 4"/>
          <p:cNvSpPr txBox="1">
            <a:spLocks/>
          </p:cNvSpPr>
          <p:nvPr/>
        </p:nvSpPr>
        <p:spPr>
          <a:xfrm>
            <a:off x="5287053" y="2818603"/>
            <a:ext cx="3462311"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3"/>
                </a:solidFill>
                <a:latin typeface="+mj-lt"/>
              </a:rPr>
              <a:t>FEATURE #3</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a:t>
            </a:r>
          </a:p>
        </p:txBody>
      </p:sp>
      <p:sp>
        <p:nvSpPr>
          <p:cNvPr id="98" name="Oval 97"/>
          <p:cNvSpPr/>
          <p:nvPr/>
        </p:nvSpPr>
        <p:spPr>
          <a:xfrm>
            <a:off x="4606142" y="2808221"/>
            <a:ext cx="547062" cy="54706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3"/>
                </a:solidFill>
                <a:latin typeface="Arial" panose="020B0604020202020204" pitchFamily="34" charset="0"/>
                <a:cs typeface="Arial" panose="020B0604020202020204" pitchFamily="34" charset="0"/>
              </a:rPr>
              <a:t>3</a:t>
            </a:r>
            <a:endParaRPr lang="en-US" b="1" dirty="0">
              <a:solidFill>
                <a:schemeClr val="accent3"/>
              </a:solidFill>
              <a:latin typeface="Arial" panose="020B0604020202020204" pitchFamily="34" charset="0"/>
              <a:cs typeface="Arial" panose="020B0604020202020204" pitchFamily="34" charset="0"/>
            </a:endParaRPr>
          </a:p>
        </p:txBody>
      </p:sp>
      <p:sp>
        <p:nvSpPr>
          <p:cNvPr id="99" name="Inhaltsplatzhalter 4"/>
          <p:cNvSpPr txBox="1">
            <a:spLocks/>
          </p:cNvSpPr>
          <p:nvPr/>
        </p:nvSpPr>
        <p:spPr>
          <a:xfrm>
            <a:off x="5287053" y="4245701"/>
            <a:ext cx="3462311" cy="5262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5"/>
                </a:solidFill>
                <a:latin typeface="+mj-lt"/>
              </a:rPr>
              <a:t>FEATURE #5</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a:solidFill>
                  <a:schemeClr val="tx1">
                    <a:lumMod val="75000"/>
                    <a:lumOff val="25000"/>
                  </a:schemeClr>
                </a:solidFill>
              </a:rPr>
              <a:t>This is a sample text. You simply add your own text and description here. This text is fully editable. </a:t>
            </a:r>
          </a:p>
        </p:txBody>
      </p:sp>
      <p:sp>
        <p:nvSpPr>
          <p:cNvPr id="100" name="Oval 99"/>
          <p:cNvSpPr/>
          <p:nvPr/>
        </p:nvSpPr>
        <p:spPr>
          <a:xfrm>
            <a:off x="4606142" y="4235319"/>
            <a:ext cx="547062" cy="547062"/>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solidFill>
                <a:latin typeface="Arial" panose="020B0604020202020204" pitchFamily="34" charset="0"/>
                <a:cs typeface="Arial" panose="020B0604020202020204" pitchFamily="34" charset="0"/>
              </a:rPr>
              <a:t>5</a:t>
            </a:r>
            <a:endParaRPr lang="en-US" b="1"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604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 calcmode="lin" valueType="num">
                                      <p:cBhvr>
                                        <p:cTn id="16" dur="500" fill="hold"/>
                                        <p:tgtEl>
                                          <p:spTgt spid="72"/>
                                        </p:tgtEl>
                                        <p:attrNameLst>
                                          <p:attrName>ppt_w</p:attrName>
                                        </p:attrNameLst>
                                      </p:cBhvr>
                                      <p:tavLst>
                                        <p:tav tm="0">
                                          <p:val>
                                            <p:fltVal val="0"/>
                                          </p:val>
                                        </p:tav>
                                        <p:tav tm="100000">
                                          <p:val>
                                            <p:strVal val="#ppt_w"/>
                                          </p:val>
                                        </p:tav>
                                      </p:tavLst>
                                    </p:anim>
                                    <p:anim calcmode="lin" valueType="num">
                                      <p:cBhvr>
                                        <p:cTn id="17" dur="500" fill="hold"/>
                                        <p:tgtEl>
                                          <p:spTgt spid="72"/>
                                        </p:tgtEl>
                                        <p:attrNameLst>
                                          <p:attrName>ppt_h</p:attrName>
                                        </p:attrNameLst>
                                      </p:cBhvr>
                                      <p:tavLst>
                                        <p:tav tm="0">
                                          <p:val>
                                            <p:fltVal val="0"/>
                                          </p:val>
                                        </p:tav>
                                        <p:tav tm="100000">
                                          <p:val>
                                            <p:strVal val="#ppt_h"/>
                                          </p:val>
                                        </p:tav>
                                      </p:tavLst>
                                    </p:anim>
                                    <p:animEffect transition="in" filter="fade">
                                      <p:cBhvr>
                                        <p:cTn id="18" dur="500"/>
                                        <p:tgtEl>
                                          <p:spTgt spid="7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p:cTn id="36" dur="500" fill="hold"/>
                                        <p:tgtEl>
                                          <p:spTgt spid="74"/>
                                        </p:tgtEl>
                                        <p:attrNameLst>
                                          <p:attrName>ppt_w</p:attrName>
                                        </p:attrNameLst>
                                      </p:cBhvr>
                                      <p:tavLst>
                                        <p:tav tm="0">
                                          <p:val>
                                            <p:fltVal val="0"/>
                                          </p:val>
                                        </p:tav>
                                        <p:tav tm="100000">
                                          <p:val>
                                            <p:strVal val="#ppt_w"/>
                                          </p:val>
                                        </p:tav>
                                      </p:tavLst>
                                    </p:anim>
                                    <p:anim calcmode="lin" valueType="num">
                                      <p:cBhvr>
                                        <p:cTn id="37" dur="500" fill="hold"/>
                                        <p:tgtEl>
                                          <p:spTgt spid="74"/>
                                        </p:tgtEl>
                                        <p:attrNameLst>
                                          <p:attrName>ppt_h</p:attrName>
                                        </p:attrNameLst>
                                      </p:cBhvr>
                                      <p:tavLst>
                                        <p:tav tm="0">
                                          <p:val>
                                            <p:fltVal val="0"/>
                                          </p:val>
                                        </p:tav>
                                        <p:tav tm="100000">
                                          <p:val>
                                            <p:strVal val="#ppt_h"/>
                                          </p:val>
                                        </p:tav>
                                      </p:tavLst>
                                    </p:anim>
                                    <p:animEffect transition="in" filter="fade">
                                      <p:cBhvr>
                                        <p:cTn id="38" dur="500"/>
                                        <p:tgtEl>
                                          <p:spTgt spid="74"/>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wipe(left)">
                                      <p:cBhvr>
                                        <p:cTn id="42" dur="500"/>
                                        <p:tgtEl>
                                          <p:spTgt spid="141"/>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 calcmode="lin" valueType="num">
                                      <p:cBhvr>
                                        <p:cTn id="46" dur="500" fill="hold"/>
                                        <p:tgtEl>
                                          <p:spTgt spid="71"/>
                                        </p:tgtEl>
                                        <p:attrNameLst>
                                          <p:attrName>ppt_w</p:attrName>
                                        </p:attrNameLst>
                                      </p:cBhvr>
                                      <p:tavLst>
                                        <p:tav tm="0">
                                          <p:val>
                                            <p:fltVal val="0"/>
                                          </p:val>
                                        </p:tav>
                                        <p:tav tm="100000">
                                          <p:val>
                                            <p:strVal val="#ppt_w"/>
                                          </p:val>
                                        </p:tav>
                                      </p:tavLst>
                                    </p:anim>
                                    <p:anim calcmode="lin" valueType="num">
                                      <p:cBhvr>
                                        <p:cTn id="47" dur="500" fill="hold"/>
                                        <p:tgtEl>
                                          <p:spTgt spid="71"/>
                                        </p:tgtEl>
                                        <p:attrNameLst>
                                          <p:attrName>ppt_h</p:attrName>
                                        </p:attrNameLst>
                                      </p:cBhvr>
                                      <p:tavLst>
                                        <p:tav tm="0">
                                          <p:val>
                                            <p:fltVal val="0"/>
                                          </p:val>
                                        </p:tav>
                                        <p:tav tm="100000">
                                          <p:val>
                                            <p:strVal val="#ppt_h"/>
                                          </p:val>
                                        </p:tav>
                                      </p:tavLst>
                                    </p:anim>
                                    <p:animEffect transition="in" filter="fade">
                                      <p:cBhvr>
                                        <p:cTn id="48" dur="500"/>
                                        <p:tgtEl>
                                          <p:spTgt spid="7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animEffect transition="in" filter="fade">
                                      <p:cBhvr>
                                        <p:cTn id="53" dur="500"/>
                                        <p:tgtEl>
                                          <p:spTgt spid="75"/>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wipe(left)">
                                      <p:cBhvr>
                                        <p:cTn id="57" dur="500"/>
                                        <p:tgtEl>
                                          <p:spTgt spid="142"/>
                                        </p:tgtEl>
                                      </p:cBhvr>
                                    </p:animEffect>
                                  </p:childTnLst>
                                </p:cTn>
                              </p:par>
                            </p:childTnLst>
                          </p:cTn>
                        </p:par>
                        <p:par>
                          <p:cTn id="58" fill="hold">
                            <p:stCondLst>
                              <p:cond delay="4000"/>
                            </p:stCondLst>
                            <p:childTnLst>
                              <p:par>
                                <p:cTn id="59" presetID="53" presetClass="entr" presetSubtype="16" fill="hold" grpId="0" nodeType="after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p:cTn id="66" dur="500" fill="hold"/>
                                        <p:tgtEl>
                                          <p:spTgt spid="76"/>
                                        </p:tgtEl>
                                        <p:attrNameLst>
                                          <p:attrName>ppt_w</p:attrName>
                                        </p:attrNameLst>
                                      </p:cBhvr>
                                      <p:tavLst>
                                        <p:tav tm="0">
                                          <p:val>
                                            <p:fltVal val="0"/>
                                          </p:val>
                                        </p:tav>
                                        <p:tav tm="100000">
                                          <p:val>
                                            <p:strVal val="#ppt_w"/>
                                          </p:val>
                                        </p:tav>
                                      </p:tavLst>
                                    </p:anim>
                                    <p:anim calcmode="lin" valueType="num">
                                      <p:cBhvr>
                                        <p:cTn id="67" dur="500" fill="hold"/>
                                        <p:tgtEl>
                                          <p:spTgt spid="76"/>
                                        </p:tgtEl>
                                        <p:attrNameLst>
                                          <p:attrName>ppt_h</p:attrName>
                                        </p:attrNameLst>
                                      </p:cBhvr>
                                      <p:tavLst>
                                        <p:tav tm="0">
                                          <p:val>
                                            <p:fltVal val="0"/>
                                          </p:val>
                                        </p:tav>
                                        <p:tav tm="100000">
                                          <p:val>
                                            <p:strVal val="#ppt_h"/>
                                          </p:val>
                                        </p:tav>
                                      </p:tavLst>
                                    </p:anim>
                                    <p:animEffect transition="in" filter="fade">
                                      <p:cBhvr>
                                        <p:cTn id="68" dur="500"/>
                                        <p:tgtEl>
                                          <p:spTgt spid="76"/>
                                        </p:tgtEl>
                                      </p:cBhvr>
                                    </p:animEffect>
                                  </p:childTnLst>
                                </p:cTn>
                              </p:par>
                            </p:childTnLst>
                          </p:cTn>
                        </p:par>
                        <p:par>
                          <p:cTn id="69" fill="hold">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left)">
                                      <p:cBhvr>
                                        <p:cTn id="72" dur="500"/>
                                        <p:tgtEl>
                                          <p:spTgt spid="65"/>
                                        </p:tgtEl>
                                      </p:cBhvr>
                                    </p:animEffect>
                                  </p:childTnLst>
                                </p:cTn>
                              </p:par>
                            </p:childTnLst>
                          </p:cTn>
                        </p:par>
                        <p:par>
                          <p:cTn id="73" fill="hold">
                            <p:stCondLst>
                              <p:cond delay="5000"/>
                            </p:stCondLst>
                            <p:childTnLst>
                              <p:par>
                                <p:cTn id="74" presetID="53" presetClass="entr" presetSubtype="16" fill="hold" grpId="0" nodeType="afterEffect">
                                  <p:stCondLst>
                                    <p:cond delay="0"/>
                                  </p:stCondLst>
                                  <p:childTnLst>
                                    <p:set>
                                      <p:cBhvr>
                                        <p:cTn id="75" dur="1" fill="hold">
                                          <p:stCondLst>
                                            <p:cond delay="0"/>
                                          </p:stCondLst>
                                        </p:cTn>
                                        <p:tgtEl>
                                          <p:spTgt spid="67"/>
                                        </p:tgtEl>
                                        <p:attrNameLst>
                                          <p:attrName>style.visibility</p:attrName>
                                        </p:attrNameLst>
                                      </p:cBhvr>
                                      <p:to>
                                        <p:strVal val="visible"/>
                                      </p:to>
                                    </p:set>
                                    <p:anim calcmode="lin" valueType="num">
                                      <p:cBhvr>
                                        <p:cTn id="76" dur="500" fill="hold"/>
                                        <p:tgtEl>
                                          <p:spTgt spid="67"/>
                                        </p:tgtEl>
                                        <p:attrNameLst>
                                          <p:attrName>ppt_w</p:attrName>
                                        </p:attrNameLst>
                                      </p:cBhvr>
                                      <p:tavLst>
                                        <p:tav tm="0">
                                          <p:val>
                                            <p:fltVal val="0"/>
                                          </p:val>
                                        </p:tav>
                                        <p:tav tm="100000">
                                          <p:val>
                                            <p:strVal val="#ppt_w"/>
                                          </p:val>
                                        </p:tav>
                                      </p:tavLst>
                                    </p:anim>
                                    <p:anim calcmode="lin" valueType="num">
                                      <p:cBhvr>
                                        <p:cTn id="77" dur="500" fill="hold"/>
                                        <p:tgtEl>
                                          <p:spTgt spid="67"/>
                                        </p:tgtEl>
                                        <p:attrNameLst>
                                          <p:attrName>ppt_h</p:attrName>
                                        </p:attrNameLst>
                                      </p:cBhvr>
                                      <p:tavLst>
                                        <p:tav tm="0">
                                          <p:val>
                                            <p:fltVal val="0"/>
                                          </p:val>
                                        </p:tav>
                                        <p:tav tm="100000">
                                          <p:val>
                                            <p:strVal val="#ppt_h"/>
                                          </p:val>
                                        </p:tav>
                                      </p:tavLst>
                                    </p:anim>
                                    <p:animEffect transition="in" filter="fade">
                                      <p:cBhvr>
                                        <p:cTn id="78" dur="500"/>
                                        <p:tgtEl>
                                          <p:spTgt spid="6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 calcmode="lin" valueType="num">
                                      <p:cBhvr>
                                        <p:cTn id="81" dur="500" fill="hold"/>
                                        <p:tgtEl>
                                          <p:spTgt spid="77"/>
                                        </p:tgtEl>
                                        <p:attrNameLst>
                                          <p:attrName>ppt_w</p:attrName>
                                        </p:attrNameLst>
                                      </p:cBhvr>
                                      <p:tavLst>
                                        <p:tav tm="0">
                                          <p:val>
                                            <p:fltVal val="0"/>
                                          </p:val>
                                        </p:tav>
                                        <p:tav tm="100000">
                                          <p:val>
                                            <p:strVal val="#ppt_w"/>
                                          </p:val>
                                        </p:tav>
                                      </p:tavLst>
                                    </p:anim>
                                    <p:anim calcmode="lin" valueType="num">
                                      <p:cBhvr>
                                        <p:cTn id="82" dur="500" fill="hold"/>
                                        <p:tgtEl>
                                          <p:spTgt spid="77"/>
                                        </p:tgtEl>
                                        <p:attrNameLst>
                                          <p:attrName>ppt_h</p:attrName>
                                        </p:attrNameLst>
                                      </p:cBhvr>
                                      <p:tavLst>
                                        <p:tav tm="0">
                                          <p:val>
                                            <p:fltVal val="0"/>
                                          </p:val>
                                        </p:tav>
                                        <p:tav tm="100000">
                                          <p:val>
                                            <p:strVal val="#ppt_h"/>
                                          </p:val>
                                        </p:tav>
                                      </p:tavLst>
                                    </p:anim>
                                    <p:animEffect transition="in" filter="fade">
                                      <p:cBhvr>
                                        <p:cTn id="83" dur="500"/>
                                        <p:tgtEl>
                                          <p:spTgt spid="77"/>
                                        </p:tgtEl>
                                      </p:cBhvr>
                                    </p:animEffect>
                                  </p:childTnLst>
                                </p:cTn>
                              </p:par>
                            </p:childTnLst>
                          </p:cTn>
                        </p:par>
                        <p:par>
                          <p:cTn id="84" fill="hold">
                            <p:stCondLst>
                              <p:cond delay="5500"/>
                            </p:stCondLst>
                            <p:childTnLst>
                              <p:par>
                                <p:cTn id="85" presetID="53" presetClass="entr" presetSubtype="16"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p:cTn id="87" dur="500" fill="hold"/>
                                        <p:tgtEl>
                                          <p:spTgt spid="91"/>
                                        </p:tgtEl>
                                        <p:attrNameLst>
                                          <p:attrName>ppt_w</p:attrName>
                                        </p:attrNameLst>
                                      </p:cBhvr>
                                      <p:tavLst>
                                        <p:tav tm="0">
                                          <p:val>
                                            <p:fltVal val="0"/>
                                          </p:val>
                                        </p:tav>
                                        <p:tav tm="100000">
                                          <p:val>
                                            <p:strVal val="#ppt_w"/>
                                          </p:val>
                                        </p:tav>
                                      </p:tavLst>
                                    </p:anim>
                                    <p:anim calcmode="lin" valueType="num">
                                      <p:cBhvr>
                                        <p:cTn id="88" dur="500" fill="hold"/>
                                        <p:tgtEl>
                                          <p:spTgt spid="91"/>
                                        </p:tgtEl>
                                        <p:attrNameLst>
                                          <p:attrName>ppt_h</p:attrName>
                                        </p:attrNameLst>
                                      </p:cBhvr>
                                      <p:tavLst>
                                        <p:tav tm="0">
                                          <p:val>
                                            <p:fltVal val="0"/>
                                          </p:val>
                                        </p:tav>
                                        <p:tav tm="100000">
                                          <p:val>
                                            <p:strVal val="#ppt_h"/>
                                          </p:val>
                                        </p:tav>
                                      </p:tavLst>
                                    </p:anim>
                                    <p:animEffect transition="in" filter="fade">
                                      <p:cBhvr>
                                        <p:cTn id="89" dur="500"/>
                                        <p:tgtEl>
                                          <p:spTgt spid="91"/>
                                        </p:tgtEl>
                                      </p:cBhvr>
                                    </p:animEffect>
                                  </p:childTnLst>
                                </p:cTn>
                              </p:par>
                              <p:par>
                                <p:cTn id="90" presetID="2" presetClass="entr" presetSubtype="2" accel="20000" decel="80000" fill="hold" grpId="0" nodeType="withEffect">
                                  <p:stCondLst>
                                    <p:cond delay="0"/>
                                  </p:stCondLst>
                                  <p:childTnLst>
                                    <p:set>
                                      <p:cBhvr>
                                        <p:cTn id="91" dur="1" fill="hold">
                                          <p:stCondLst>
                                            <p:cond delay="0"/>
                                          </p:stCondLst>
                                        </p:cTn>
                                        <p:tgtEl>
                                          <p:spTgt spid="92"/>
                                        </p:tgtEl>
                                        <p:attrNameLst>
                                          <p:attrName>style.visibility</p:attrName>
                                        </p:attrNameLst>
                                      </p:cBhvr>
                                      <p:to>
                                        <p:strVal val="visible"/>
                                      </p:to>
                                    </p:set>
                                    <p:anim calcmode="lin" valueType="num">
                                      <p:cBhvr additive="base">
                                        <p:cTn id="92" dur="500" fill="hold"/>
                                        <p:tgtEl>
                                          <p:spTgt spid="92"/>
                                        </p:tgtEl>
                                        <p:attrNameLst>
                                          <p:attrName>ppt_x</p:attrName>
                                        </p:attrNameLst>
                                      </p:cBhvr>
                                      <p:tavLst>
                                        <p:tav tm="0">
                                          <p:val>
                                            <p:strVal val="1+#ppt_w/2"/>
                                          </p:val>
                                        </p:tav>
                                        <p:tav tm="100000">
                                          <p:val>
                                            <p:strVal val="#ppt_x"/>
                                          </p:val>
                                        </p:tav>
                                      </p:tavLst>
                                    </p:anim>
                                    <p:anim calcmode="lin" valueType="num">
                                      <p:cBhvr additive="base">
                                        <p:cTn id="93" dur="500" fill="hold"/>
                                        <p:tgtEl>
                                          <p:spTgt spid="92"/>
                                        </p:tgtEl>
                                        <p:attrNameLst>
                                          <p:attrName>ppt_y</p:attrName>
                                        </p:attrNameLst>
                                      </p:cBhvr>
                                      <p:tavLst>
                                        <p:tav tm="0">
                                          <p:val>
                                            <p:strVal val="#ppt_y"/>
                                          </p:val>
                                        </p:tav>
                                        <p:tav tm="100000">
                                          <p:val>
                                            <p:strVal val="#ppt_y"/>
                                          </p:val>
                                        </p:tav>
                                      </p:tavLst>
                                    </p:anim>
                                  </p:childTnLst>
                                </p:cTn>
                              </p:par>
                            </p:childTnLst>
                          </p:cTn>
                        </p:par>
                        <p:par>
                          <p:cTn id="94" fill="hold">
                            <p:stCondLst>
                              <p:cond delay="6000"/>
                            </p:stCondLst>
                            <p:childTnLst>
                              <p:par>
                                <p:cTn id="95" presetID="53" presetClass="entr" presetSubtype="16" fill="hold" grpId="0" nodeType="afterEffect">
                                  <p:stCondLst>
                                    <p:cond delay="0"/>
                                  </p:stCondLst>
                                  <p:childTnLst>
                                    <p:set>
                                      <p:cBhvr>
                                        <p:cTn id="96" dur="1" fill="hold">
                                          <p:stCondLst>
                                            <p:cond delay="0"/>
                                          </p:stCondLst>
                                        </p:cTn>
                                        <p:tgtEl>
                                          <p:spTgt spid="96"/>
                                        </p:tgtEl>
                                        <p:attrNameLst>
                                          <p:attrName>style.visibility</p:attrName>
                                        </p:attrNameLst>
                                      </p:cBhvr>
                                      <p:to>
                                        <p:strVal val="visible"/>
                                      </p:to>
                                    </p:set>
                                    <p:anim calcmode="lin" valueType="num">
                                      <p:cBhvr>
                                        <p:cTn id="97" dur="500" fill="hold"/>
                                        <p:tgtEl>
                                          <p:spTgt spid="96"/>
                                        </p:tgtEl>
                                        <p:attrNameLst>
                                          <p:attrName>ppt_w</p:attrName>
                                        </p:attrNameLst>
                                      </p:cBhvr>
                                      <p:tavLst>
                                        <p:tav tm="0">
                                          <p:val>
                                            <p:fltVal val="0"/>
                                          </p:val>
                                        </p:tav>
                                        <p:tav tm="100000">
                                          <p:val>
                                            <p:strVal val="#ppt_w"/>
                                          </p:val>
                                        </p:tav>
                                      </p:tavLst>
                                    </p:anim>
                                    <p:anim calcmode="lin" valueType="num">
                                      <p:cBhvr>
                                        <p:cTn id="98" dur="500" fill="hold"/>
                                        <p:tgtEl>
                                          <p:spTgt spid="96"/>
                                        </p:tgtEl>
                                        <p:attrNameLst>
                                          <p:attrName>ppt_h</p:attrName>
                                        </p:attrNameLst>
                                      </p:cBhvr>
                                      <p:tavLst>
                                        <p:tav tm="0">
                                          <p:val>
                                            <p:fltVal val="0"/>
                                          </p:val>
                                        </p:tav>
                                        <p:tav tm="100000">
                                          <p:val>
                                            <p:strVal val="#ppt_h"/>
                                          </p:val>
                                        </p:tav>
                                      </p:tavLst>
                                    </p:anim>
                                    <p:animEffect transition="in" filter="fade">
                                      <p:cBhvr>
                                        <p:cTn id="99" dur="500"/>
                                        <p:tgtEl>
                                          <p:spTgt spid="96"/>
                                        </p:tgtEl>
                                      </p:cBhvr>
                                    </p:animEffect>
                                  </p:childTnLst>
                                </p:cTn>
                              </p:par>
                              <p:par>
                                <p:cTn id="100" presetID="2" presetClass="entr" presetSubtype="2" accel="20000" decel="80000" fill="hold" grpId="0" nodeType="withEffect">
                                  <p:stCondLst>
                                    <p:cond delay="0"/>
                                  </p:stCondLst>
                                  <p:childTnLst>
                                    <p:set>
                                      <p:cBhvr>
                                        <p:cTn id="101" dur="1" fill="hold">
                                          <p:stCondLst>
                                            <p:cond delay="0"/>
                                          </p:stCondLst>
                                        </p:cTn>
                                        <p:tgtEl>
                                          <p:spTgt spid="95"/>
                                        </p:tgtEl>
                                        <p:attrNameLst>
                                          <p:attrName>style.visibility</p:attrName>
                                        </p:attrNameLst>
                                      </p:cBhvr>
                                      <p:to>
                                        <p:strVal val="visible"/>
                                      </p:to>
                                    </p:set>
                                    <p:anim calcmode="lin" valueType="num">
                                      <p:cBhvr additive="base">
                                        <p:cTn id="102" dur="500" fill="hold"/>
                                        <p:tgtEl>
                                          <p:spTgt spid="95"/>
                                        </p:tgtEl>
                                        <p:attrNameLst>
                                          <p:attrName>ppt_x</p:attrName>
                                        </p:attrNameLst>
                                      </p:cBhvr>
                                      <p:tavLst>
                                        <p:tav tm="0">
                                          <p:val>
                                            <p:strVal val="1+#ppt_w/2"/>
                                          </p:val>
                                        </p:tav>
                                        <p:tav tm="100000">
                                          <p:val>
                                            <p:strVal val="#ppt_x"/>
                                          </p:val>
                                        </p:tav>
                                      </p:tavLst>
                                    </p:anim>
                                    <p:anim calcmode="lin" valueType="num">
                                      <p:cBhvr additive="base">
                                        <p:cTn id="103" dur="500" fill="hold"/>
                                        <p:tgtEl>
                                          <p:spTgt spid="95"/>
                                        </p:tgtEl>
                                        <p:attrNameLst>
                                          <p:attrName>ppt_y</p:attrName>
                                        </p:attrNameLst>
                                      </p:cBhvr>
                                      <p:tavLst>
                                        <p:tav tm="0">
                                          <p:val>
                                            <p:strVal val="#ppt_y"/>
                                          </p:val>
                                        </p:tav>
                                        <p:tav tm="100000">
                                          <p:val>
                                            <p:strVal val="#ppt_y"/>
                                          </p:val>
                                        </p:tav>
                                      </p:tavLst>
                                    </p:anim>
                                  </p:childTnLst>
                                </p:cTn>
                              </p:par>
                            </p:childTnLst>
                          </p:cTn>
                        </p:par>
                        <p:par>
                          <p:cTn id="104" fill="hold">
                            <p:stCondLst>
                              <p:cond delay="6500"/>
                            </p:stCondLst>
                            <p:childTnLst>
                              <p:par>
                                <p:cTn id="105" presetID="53" presetClass="entr" presetSubtype="16" fill="hold" grpId="0" nodeType="afterEffect">
                                  <p:stCondLst>
                                    <p:cond delay="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Effect transition="in" filter="fade">
                                      <p:cBhvr>
                                        <p:cTn id="109" dur="500"/>
                                        <p:tgtEl>
                                          <p:spTgt spid="98"/>
                                        </p:tgtEl>
                                      </p:cBhvr>
                                    </p:animEffect>
                                  </p:childTnLst>
                                </p:cTn>
                              </p:par>
                              <p:par>
                                <p:cTn id="110" presetID="2" presetClass="entr" presetSubtype="2" accel="20000" decel="80000" fill="hold" grpId="0" nodeType="withEffect">
                                  <p:stCondLst>
                                    <p:cond delay="0"/>
                                  </p:stCondLst>
                                  <p:childTnLst>
                                    <p:set>
                                      <p:cBhvr>
                                        <p:cTn id="111" dur="1" fill="hold">
                                          <p:stCondLst>
                                            <p:cond delay="0"/>
                                          </p:stCondLst>
                                        </p:cTn>
                                        <p:tgtEl>
                                          <p:spTgt spid="97"/>
                                        </p:tgtEl>
                                        <p:attrNameLst>
                                          <p:attrName>style.visibility</p:attrName>
                                        </p:attrNameLst>
                                      </p:cBhvr>
                                      <p:to>
                                        <p:strVal val="visible"/>
                                      </p:to>
                                    </p:set>
                                    <p:anim calcmode="lin" valueType="num">
                                      <p:cBhvr additive="base">
                                        <p:cTn id="112" dur="500" fill="hold"/>
                                        <p:tgtEl>
                                          <p:spTgt spid="97"/>
                                        </p:tgtEl>
                                        <p:attrNameLst>
                                          <p:attrName>ppt_x</p:attrName>
                                        </p:attrNameLst>
                                      </p:cBhvr>
                                      <p:tavLst>
                                        <p:tav tm="0">
                                          <p:val>
                                            <p:strVal val="1+#ppt_w/2"/>
                                          </p:val>
                                        </p:tav>
                                        <p:tav tm="100000">
                                          <p:val>
                                            <p:strVal val="#ppt_x"/>
                                          </p:val>
                                        </p:tav>
                                      </p:tavLst>
                                    </p:anim>
                                    <p:anim calcmode="lin" valueType="num">
                                      <p:cBhvr additive="base">
                                        <p:cTn id="113" dur="500" fill="hold"/>
                                        <p:tgtEl>
                                          <p:spTgt spid="97"/>
                                        </p:tgtEl>
                                        <p:attrNameLst>
                                          <p:attrName>ppt_y</p:attrName>
                                        </p:attrNameLst>
                                      </p:cBhvr>
                                      <p:tavLst>
                                        <p:tav tm="0">
                                          <p:val>
                                            <p:strVal val="#ppt_y"/>
                                          </p:val>
                                        </p:tav>
                                        <p:tav tm="100000">
                                          <p:val>
                                            <p:strVal val="#ppt_y"/>
                                          </p:val>
                                        </p:tav>
                                      </p:tavLst>
                                    </p:anim>
                                  </p:childTnLst>
                                </p:cTn>
                              </p:par>
                            </p:childTnLst>
                          </p:cTn>
                        </p:par>
                        <p:par>
                          <p:cTn id="114" fill="hold">
                            <p:stCondLst>
                              <p:cond delay="7000"/>
                            </p:stCondLst>
                            <p:childTnLst>
                              <p:par>
                                <p:cTn id="115" presetID="53" presetClass="entr" presetSubtype="16" fill="hold" grpId="0" nodeType="afterEffect">
                                  <p:stCondLst>
                                    <p:cond delay="0"/>
                                  </p:stCondLst>
                                  <p:childTnLst>
                                    <p:set>
                                      <p:cBhvr>
                                        <p:cTn id="116" dur="1" fill="hold">
                                          <p:stCondLst>
                                            <p:cond delay="0"/>
                                          </p:stCondLst>
                                        </p:cTn>
                                        <p:tgtEl>
                                          <p:spTgt spid="94"/>
                                        </p:tgtEl>
                                        <p:attrNameLst>
                                          <p:attrName>style.visibility</p:attrName>
                                        </p:attrNameLst>
                                      </p:cBhvr>
                                      <p:to>
                                        <p:strVal val="visible"/>
                                      </p:to>
                                    </p:set>
                                    <p:anim calcmode="lin" valueType="num">
                                      <p:cBhvr>
                                        <p:cTn id="117" dur="500" fill="hold"/>
                                        <p:tgtEl>
                                          <p:spTgt spid="94"/>
                                        </p:tgtEl>
                                        <p:attrNameLst>
                                          <p:attrName>ppt_w</p:attrName>
                                        </p:attrNameLst>
                                      </p:cBhvr>
                                      <p:tavLst>
                                        <p:tav tm="0">
                                          <p:val>
                                            <p:fltVal val="0"/>
                                          </p:val>
                                        </p:tav>
                                        <p:tav tm="100000">
                                          <p:val>
                                            <p:strVal val="#ppt_w"/>
                                          </p:val>
                                        </p:tav>
                                      </p:tavLst>
                                    </p:anim>
                                    <p:anim calcmode="lin" valueType="num">
                                      <p:cBhvr>
                                        <p:cTn id="118" dur="500" fill="hold"/>
                                        <p:tgtEl>
                                          <p:spTgt spid="94"/>
                                        </p:tgtEl>
                                        <p:attrNameLst>
                                          <p:attrName>ppt_h</p:attrName>
                                        </p:attrNameLst>
                                      </p:cBhvr>
                                      <p:tavLst>
                                        <p:tav tm="0">
                                          <p:val>
                                            <p:fltVal val="0"/>
                                          </p:val>
                                        </p:tav>
                                        <p:tav tm="100000">
                                          <p:val>
                                            <p:strVal val="#ppt_h"/>
                                          </p:val>
                                        </p:tav>
                                      </p:tavLst>
                                    </p:anim>
                                    <p:animEffect transition="in" filter="fade">
                                      <p:cBhvr>
                                        <p:cTn id="119" dur="500"/>
                                        <p:tgtEl>
                                          <p:spTgt spid="94"/>
                                        </p:tgtEl>
                                      </p:cBhvr>
                                    </p:animEffect>
                                  </p:childTnLst>
                                </p:cTn>
                              </p:par>
                              <p:par>
                                <p:cTn id="120" presetID="2" presetClass="entr" presetSubtype="2" accel="20000" decel="8000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 calcmode="lin" valueType="num">
                                      <p:cBhvr additive="base">
                                        <p:cTn id="122" dur="500" fill="hold"/>
                                        <p:tgtEl>
                                          <p:spTgt spid="93"/>
                                        </p:tgtEl>
                                        <p:attrNameLst>
                                          <p:attrName>ppt_x</p:attrName>
                                        </p:attrNameLst>
                                      </p:cBhvr>
                                      <p:tavLst>
                                        <p:tav tm="0">
                                          <p:val>
                                            <p:strVal val="1+#ppt_w/2"/>
                                          </p:val>
                                        </p:tav>
                                        <p:tav tm="100000">
                                          <p:val>
                                            <p:strVal val="#ppt_x"/>
                                          </p:val>
                                        </p:tav>
                                      </p:tavLst>
                                    </p:anim>
                                    <p:anim calcmode="lin" valueType="num">
                                      <p:cBhvr additive="base">
                                        <p:cTn id="123" dur="500" fill="hold"/>
                                        <p:tgtEl>
                                          <p:spTgt spid="93"/>
                                        </p:tgtEl>
                                        <p:attrNameLst>
                                          <p:attrName>ppt_y</p:attrName>
                                        </p:attrNameLst>
                                      </p:cBhvr>
                                      <p:tavLst>
                                        <p:tav tm="0">
                                          <p:val>
                                            <p:strVal val="#ppt_y"/>
                                          </p:val>
                                        </p:tav>
                                        <p:tav tm="100000">
                                          <p:val>
                                            <p:strVal val="#ppt_y"/>
                                          </p:val>
                                        </p:tav>
                                      </p:tavLst>
                                    </p:anim>
                                  </p:childTnLst>
                                </p:cTn>
                              </p:par>
                            </p:childTnLst>
                          </p:cTn>
                        </p:par>
                        <p:par>
                          <p:cTn id="124" fill="hold">
                            <p:stCondLst>
                              <p:cond delay="7500"/>
                            </p:stCondLst>
                            <p:childTnLst>
                              <p:par>
                                <p:cTn id="125" presetID="53" presetClass="entr" presetSubtype="16" fill="hold" grpId="0" nodeType="afterEffect">
                                  <p:stCondLst>
                                    <p:cond delay="0"/>
                                  </p:stCondLst>
                                  <p:childTnLst>
                                    <p:set>
                                      <p:cBhvr>
                                        <p:cTn id="126" dur="1" fill="hold">
                                          <p:stCondLst>
                                            <p:cond delay="0"/>
                                          </p:stCondLst>
                                        </p:cTn>
                                        <p:tgtEl>
                                          <p:spTgt spid="100"/>
                                        </p:tgtEl>
                                        <p:attrNameLst>
                                          <p:attrName>style.visibility</p:attrName>
                                        </p:attrNameLst>
                                      </p:cBhvr>
                                      <p:to>
                                        <p:strVal val="visible"/>
                                      </p:to>
                                    </p:set>
                                    <p:anim calcmode="lin" valueType="num">
                                      <p:cBhvr>
                                        <p:cTn id="127" dur="500" fill="hold"/>
                                        <p:tgtEl>
                                          <p:spTgt spid="100"/>
                                        </p:tgtEl>
                                        <p:attrNameLst>
                                          <p:attrName>ppt_w</p:attrName>
                                        </p:attrNameLst>
                                      </p:cBhvr>
                                      <p:tavLst>
                                        <p:tav tm="0">
                                          <p:val>
                                            <p:fltVal val="0"/>
                                          </p:val>
                                        </p:tav>
                                        <p:tav tm="100000">
                                          <p:val>
                                            <p:strVal val="#ppt_w"/>
                                          </p:val>
                                        </p:tav>
                                      </p:tavLst>
                                    </p:anim>
                                    <p:anim calcmode="lin" valueType="num">
                                      <p:cBhvr>
                                        <p:cTn id="128" dur="500" fill="hold"/>
                                        <p:tgtEl>
                                          <p:spTgt spid="100"/>
                                        </p:tgtEl>
                                        <p:attrNameLst>
                                          <p:attrName>ppt_h</p:attrName>
                                        </p:attrNameLst>
                                      </p:cBhvr>
                                      <p:tavLst>
                                        <p:tav tm="0">
                                          <p:val>
                                            <p:fltVal val="0"/>
                                          </p:val>
                                        </p:tav>
                                        <p:tav tm="100000">
                                          <p:val>
                                            <p:strVal val="#ppt_h"/>
                                          </p:val>
                                        </p:tav>
                                      </p:tavLst>
                                    </p:anim>
                                    <p:animEffect transition="in" filter="fade">
                                      <p:cBhvr>
                                        <p:cTn id="129" dur="500"/>
                                        <p:tgtEl>
                                          <p:spTgt spid="100"/>
                                        </p:tgtEl>
                                      </p:cBhvr>
                                    </p:animEffect>
                                  </p:childTnLst>
                                </p:cTn>
                              </p:par>
                              <p:par>
                                <p:cTn id="130" presetID="2" presetClass="entr" presetSubtype="2" accel="20000" decel="80000" fill="hold" grpId="0" nodeType="withEffect">
                                  <p:stCondLst>
                                    <p:cond delay="0"/>
                                  </p:stCondLst>
                                  <p:childTnLst>
                                    <p:set>
                                      <p:cBhvr>
                                        <p:cTn id="131" dur="1" fill="hold">
                                          <p:stCondLst>
                                            <p:cond delay="0"/>
                                          </p:stCondLst>
                                        </p:cTn>
                                        <p:tgtEl>
                                          <p:spTgt spid="99"/>
                                        </p:tgtEl>
                                        <p:attrNameLst>
                                          <p:attrName>style.visibility</p:attrName>
                                        </p:attrNameLst>
                                      </p:cBhvr>
                                      <p:to>
                                        <p:strVal val="visible"/>
                                      </p:to>
                                    </p:set>
                                    <p:anim calcmode="lin" valueType="num">
                                      <p:cBhvr additive="base">
                                        <p:cTn id="132" dur="500" fill="hold"/>
                                        <p:tgtEl>
                                          <p:spTgt spid="99"/>
                                        </p:tgtEl>
                                        <p:attrNameLst>
                                          <p:attrName>ppt_x</p:attrName>
                                        </p:attrNameLst>
                                      </p:cBhvr>
                                      <p:tavLst>
                                        <p:tav tm="0">
                                          <p:val>
                                            <p:strVal val="1+#ppt_w/2"/>
                                          </p:val>
                                        </p:tav>
                                        <p:tav tm="100000">
                                          <p:val>
                                            <p:strVal val="#ppt_x"/>
                                          </p:val>
                                        </p:tav>
                                      </p:tavLst>
                                    </p:anim>
                                    <p:anim calcmode="lin" valueType="num">
                                      <p:cBhvr additive="base">
                                        <p:cTn id="133"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40" grpId="0" animBg="1"/>
      <p:bldP spid="141" grpId="0" animBg="1"/>
      <p:bldP spid="142" grpId="0" animBg="1"/>
      <p:bldP spid="65" grpId="0" animBg="1"/>
      <p:bldP spid="67" grpId="0" animBg="1"/>
      <p:bldP spid="69" grpId="0" animBg="1"/>
      <p:bldP spid="70" grpId="0" animBg="1"/>
      <p:bldP spid="71" grpId="0" animBg="1"/>
      <p:bldP spid="72" grpId="0" animBg="1"/>
      <p:bldP spid="73" grpId="0"/>
      <p:bldP spid="74" grpId="0"/>
      <p:bldP spid="75" grpId="0"/>
      <p:bldP spid="76" grpId="0"/>
      <p:bldP spid="77" grpId="0"/>
      <p:bldP spid="91" grpId="0" animBg="1"/>
      <p:bldP spid="92" grpId="0"/>
      <p:bldP spid="93" grpId="0"/>
      <p:bldP spid="94" grpId="0" animBg="1"/>
      <p:bldP spid="95" grpId="0"/>
      <p:bldP spid="96" grpId="0" animBg="1"/>
      <p:bldP spid="97" grpId="0"/>
      <p:bldP spid="98" grpId="0" animBg="1"/>
      <p:bldP spid="99" grpId="0"/>
      <p:bldP spid="1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rc 119"/>
          <p:cNvSpPr/>
          <p:nvPr/>
        </p:nvSpPr>
        <p:spPr>
          <a:xfrm rot="16200000">
            <a:off x="3647974" y="2628034"/>
            <a:ext cx="1968128" cy="1968128"/>
          </a:xfrm>
          <a:prstGeom prst="arc">
            <a:avLst>
              <a:gd name="adj1" fmla="val 10778485"/>
              <a:gd name="adj2" fmla="val 17934909"/>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Arc 118"/>
          <p:cNvSpPr/>
          <p:nvPr/>
        </p:nvSpPr>
        <p:spPr>
          <a:xfrm rot="16200000">
            <a:off x="3109146" y="2089206"/>
            <a:ext cx="3045784" cy="3045784"/>
          </a:xfrm>
          <a:prstGeom prst="arc">
            <a:avLst>
              <a:gd name="adj1" fmla="val 14151882"/>
              <a:gd name="adj2" fmla="val 0"/>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rot="5400000">
            <a:off x="3530859" y="2510919"/>
            <a:ext cx="2202359" cy="2202359"/>
          </a:xfrm>
          <a:prstGeom prst="arc">
            <a:avLst>
              <a:gd name="adj1" fmla="val 10778485"/>
              <a:gd name="adj2" fmla="val 18978386"/>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smtClean="0"/>
              <a:t>Best App Showcase – Top Features</a:t>
            </a:r>
            <a:endParaRPr lang="en-US" dirty="0"/>
          </a:p>
        </p:txBody>
      </p:sp>
      <p:grpSp>
        <p:nvGrpSpPr>
          <p:cNvPr id="39" name="Group 38"/>
          <p:cNvGrpSpPr/>
          <p:nvPr/>
        </p:nvGrpSpPr>
        <p:grpSpPr>
          <a:xfrm>
            <a:off x="3891712" y="2086990"/>
            <a:ext cx="1346940" cy="2709964"/>
            <a:chOff x="3505200" y="431800"/>
            <a:chExt cx="2127250" cy="4279900"/>
          </a:xfrm>
          <a:effectLst/>
        </p:grpSpPr>
        <p:sp>
          <p:nvSpPr>
            <p:cNvPr id="4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gradFill>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2" name="Arc 1"/>
          <p:cNvSpPr/>
          <p:nvPr/>
        </p:nvSpPr>
        <p:spPr>
          <a:xfrm>
            <a:off x="2341545" y="1400785"/>
            <a:ext cx="4460910" cy="4460910"/>
          </a:xfrm>
          <a:prstGeom prst="arc">
            <a:avLst>
              <a:gd name="adj1" fmla="val 10778485"/>
              <a:gd name="adj2" fmla="val 0"/>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3" name="Group 52"/>
          <p:cNvGrpSpPr/>
          <p:nvPr/>
        </p:nvGrpSpPr>
        <p:grpSpPr>
          <a:xfrm>
            <a:off x="2303904" y="2252033"/>
            <a:ext cx="621352" cy="621352"/>
            <a:chOff x="1527635" y="2607623"/>
            <a:chExt cx="805772" cy="805772"/>
          </a:xfrm>
        </p:grpSpPr>
        <p:sp>
          <p:nvSpPr>
            <p:cNvPr id="54" name="Oval 53"/>
            <p:cNvSpPr/>
            <p:nvPr/>
          </p:nvSpPr>
          <p:spPr>
            <a:xfrm>
              <a:off x="1527635" y="2607623"/>
              <a:ext cx="805772" cy="8057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1705848" y="2786192"/>
              <a:ext cx="449346" cy="448634"/>
              <a:chOff x="838200" y="2346325"/>
              <a:chExt cx="1001713" cy="1000125"/>
            </a:xfrm>
            <a:solidFill>
              <a:schemeClr val="bg1"/>
            </a:solidFill>
          </p:grpSpPr>
          <p:sp>
            <p:nvSpPr>
              <p:cNvPr id="5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p:cNvGrpSpPr/>
          <p:nvPr/>
        </p:nvGrpSpPr>
        <p:grpSpPr>
          <a:xfrm>
            <a:off x="2066459" y="3289171"/>
            <a:ext cx="621352" cy="621352"/>
            <a:chOff x="403903" y="2607623"/>
            <a:chExt cx="805772" cy="805772"/>
          </a:xfrm>
        </p:grpSpPr>
        <p:sp>
          <p:nvSpPr>
            <p:cNvPr id="63" name="Oval 62"/>
            <p:cNvSpPr/>
            <p:nvPr/>
          </p:nvSpPr>
          <p:spPr>
            <a:xfrm>
              <a:off x="403903" y="2607623"/>
              <a:ext cx="805772" cy="8057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589385" y="2794355"/>
              <a:ext cx="434808" cy="432309"/>
              <a:chOff x="3505200" y="1770063"/>
              <a:chExt cx="552450" cy="549275"/>
            </a:xfrm>
            <a:solidFill>
              <a:schemeClr val="bg1"/>
            </a:solidFill>
          </p:grpSpPr>
          <p:sp>
            <p:nvSpPr>
              <p:cNvPr id="6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9" name="Group 78"/>
          <p:cNvGrpSpPr/>
          <p:nvPr/>
        </p:nvGrpSpPr>
        <p:grpSpPr>
          <a:xfrm>
            <a:off x="3308801" y="1334278"/>
            <a:ext cx="621352" cy="621352"/>
            <a:chOff x="2651367" y="2607623"/>
            <a:chExt cx="805772" cy="805772"/>
          </a:xfrm>
        </p:grpSpPr>
        <p:sp>
          <p:nvSpPr>
            <p:cNvPr id="80" name="Oval 79"/>
            <p:cNvSpPr/>
            <p:nvPr/>
          </p:nvSpPr>
          <p:spPr>
            <a:xfrm>
              <a:off x="2651367" y="2607623"/>
              <a:ext cx="805772" cy="8057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44"/>
            <p:cNvSpPr>
              <a:spLocks noEditPoints="1"/>
            </p:cNvSpPr>
            <p:nvPr/>
          </p:nvSpPr>
          <p:spPr bwMode="auto">
            <a:xfrm>
              <a:off x="2809881" y="2766137"/>
              <a:ext cx="488744" cy="488744"/>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p:nvGrpSpPr>
        <p:grpSpPr>
          <a:xfrm>
            <a:off x="5189551" y="1334278"/>
            <a:ext cx="621352" cy="621352"/>
            <a:chOff x="3775100" y="2607623"/>
            <a:chExt cx="805772" cy="805772"/>
          </a:xfrm>
        </p:grpSpPr>
        <p:sp>
          <p:nvSpPr>
            <p:cNvPr id="83" name="Oval 82"/>
            <p:cNvSpPr/>
            <p:nvPr/>
          </p:nvSpPr>
          <p:spPr>
            <a:xfrm>
              <a:off x="3775100" y="2607623"/>
              <a:ext cx="805772" cy="8057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4041498" y="2765887"/>
              <a:ext cx="272976" cy="489245"/>
              <a:chOff x="4405313" y="2274888"/>
              <a:chExt cx="328613" cy="588962"/>
            </a:xfrm>
            <a:solidFill>
              <a:schemeClr val="bg1"/>
            </a:solidFill>
          </p:grpSpPr>
          <p:sp>
            <p:nvSpPr>
              <p:cNvPr id="85"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6461760" y="3289171"/>
            <a:ext cx="621352" cy="621352"/>
            <a:chOff x="6541448" y="2493323"/>
            <a:chExt cx="621352" cy="621352"/>
          </a:xfrm>
        </p:grpSpPr>
        <p:sp>
          <p:nvSpPr>
            <p:cNvPr id="88" name="Oval 87"/>
            <p:cNvSpPr/>
            <p:nvPr/>
          </p:nvSpPr>
          <p:spPr>
            <a:xfrm>
              <a:off x="6541448" y="2493323"/>
              <a:ext cx="621352" cy="6213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206"/>
            <p:cNvSpPr>
              <a:spLocks noEditPoints="1"/>
            </p:cNvSpPr>
            <p:nvPr/>
          </p:nvSpPr>
          <p:spPr bwMode="auto">
            <a:xfrm>
              <a:off x="6704489" y="2656364"/>
              <a:ext cx="295271" cy="295271"/>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6233160" y="2252033"/>
            <a:ext cx="621352" cy="621352"/>
            <a:chOff x="5759392" y="1530442"/>
            <a:chExt cx="621352" cy="621352"/>
          </a:xfrm>
        </p:grpSpPr>
        <p:sp>
          <p:nvSpPr>
            <p:cNvPr id="112" name="Oval 111"/>
            <p:cNvSpPr/>
            <p:nvPr/>
          </p:nvSpPr>
          <p:spPr>
            <a:xfrm>
              <a:off x="5759392" y="1530442"/>
              <a:ext cx="621352" cy="6213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227"/>
            <p:cNvSpPr>
              <a:spLocks noEditPoints="1"/>
            </p:cNvSpPr>
            <p:nvPr/>
          </p:nvSpPr>
          <p:spPr bwMode="auto">
            <a:xfrm>
              <a:off x="5870043" y="1703800"/>
              <a:ext cx="400050" cy="274637"/>
            </a:xfrm>
            <a:custGeom>
              <a:avLst/>
              <a:gdLst/>
              <a:ahLst/>
              <a:cxnLst>
                <a:cxn ang="0">
                  <a:pos x="196" y="176"/>
                </a:cxn>
                <a:cxn ang="0">
                  <a:pos x="60" y="176"/>
                </a:cxn>
                <a:cxn ang="0">
                  <a:pos x="0" y="116"/>
                </a:cxn>
                <a:cxn ang="0">
                  <a:pos x="42" y="59"/>
                </a:cxn>
                <a:cxn ang="0">
                  <a:pos x="128" y="0"/>
                </a:cxn>
                <a:cxn ang="0">
                  <a:pos x="214" y="59"/>
                </a:cxn>
                <a:cxn ang="0">
                  <a:pos x="256" y="116"/>
                </a:cxn>
                <a:cxn ang="0">
                  <a:pos x="196" y="176"/>
                </a:cxn>
                <a:cxn ang="0">
                  <a:pos x="220" y="89"/>
                </a:cxn>
                <a:cxn ang="0">
                  <a:pos x="217" y="87"/>
                </a:cxn>
                <a:cxn ang="0">
                  <a:pos x="217" y="87"/>
                </a:cxn>
                <a:cxn ang="0">
                  <a:pos x="215" y="85"/>
                </a:cxn>
                <a:cxn ang="0">
                  <a:pos x="215" y="85"/>
                </a:cxn>
                <a:cxn ang="0">
                  <a:pos x="212" y="84"/>
                </a:cxn>
                <a:cxn ang="0">
                  <a:pos x="211" y="84"/>
                </a:cxn>
                <a:cxn ang="0">
                  <a:pos x="209" y="83"/>
                </a:cxn>
                <a:cxn ang="0">
                  <a:pos x="208" y="82"/>
                </a:cxn>
                <a:cxn ang="0">
                  <a:pos x="206" y="81"/>
                </a:cxn>
                <a:cxn ang="0">
                  <a:pos x="205" y="81"/>
                </a:cxn>
                <a:cxn ang="0">
                  <a:pos x="203" y="81"/>
                </a:cxn>
                <a:cxn ang="0">
                  <a:pos x="201" y="80"/>
                </a:cxn>
                <a:cxn ang="0">
                  <a:pos x="200" y="80"/>
                </a:cxn>
                <a:cxn ang="0">
                  <a:pos x="196" y="80"/>
                </a:cxn>
                <a:cxn ang="0">
                  <a:pos x="195" y="80"/>
                </a:cxn>
                <a:cxn ang="0">
                  <a:pos x="194" y="74"/>
                </a:cxn>
                <a:cxn ang="0">
                  <a:pos x="193" y="73"/>
                </a:cxn>
                <a:cxn ang="0">
                  <a:pos x="192" y="68"/>
                </a:cxn>
                <a:cxn ang="0">
                  <a:pos x="191" y="67"/>
                </a:cxn>
                <a:cxn ang="0">
                  <a:pos x="189" y="62"/>
                </a:cxn>
                <a:cxn ang="0">
                  <a:pos x="189" y="61"/>
                </a:cxn>
                <a:cxn ang="0">
                  <a:pos x="186" y="57"/>
                </a:cxn>
                <a:cxn ang="0">
                  <a:pos x="128" y="24"/>
                </a:cxn>
                <a:cxn ang="0">
                  <a:pos x="70" y="57"/>
                </a:cxn>
                <a:cxn ang="0">
                  <a:pos x="67" y="61"/>
                </a:cxn>
                <a:cxn ang="0">
                  <a:pos x="67" y="62"/>
                </a:cxn>
                <a:cxn ang="0">
                  <a:pos x="65" y="67"/>
                </a:cxn>
                <a:cxn ang="0">
                  <a:pos x="64" y="68"/>
                </a:cxn>
                <a:cxn ang="0">
                  <a:pos x="63" y="73"/>
                </a:cxn>
                <a:cxn ang="0">
                  <a:pos x="62" y="74"/>
                </a:cxn>
                <a:cxn ang="0">
                  <a:pos x="61" y="80"/>
                </a:cxn>
                <a:cxn ang="0">
                  <a:pos x="60" y="80"/>
                </a:cxn>
                <a:cxn ang="0">
                  <a:pos x="56" y="80"/>
                </a:cxn>
                <a:cxn ang="0">
                  <a:pos x="55" y="80"/>
                </a:cxn>
                <a:cxn ang="0">
                  <a:pos x="53" y="81"/>
                </a:cxn>
                <a:cxn ang="0">
                  <a:pos x="51" y="81"/>
                </a:cxn>
                <a:cxn ang="0">
                  <a:pos x="50" y="81"/>
                </a:cxn>
                <a:cxn ang="0">
                  <a:pos x="48" y="82"/>
                </a:cxn>
                <a:cxn ang="0">
                  <a:pos x="47" y="83"/>
                </a:cxn>
                <a:cxn ang="0">
                  <a:pos x="45" y="84"/>
                </a:cxn>
                <a:cxn ang="0">
                  <a:pos x="44" y="84"/>
                </a:cxn>
                <a:cxn ang="0">
                  <a:pos x="41" y="85"/>
                </a:cxn>
                <a:cxn ang="0">
                  <a:pos x="41" y="85"/>
                </a:cxn>
                <a:cxn ang="0">
                  <a:pos x="39" y="87"/>
                </a:cxn>
                <a:cxn ang="0">
                  <a:pos x="39" y="87"/>
                </a:cxn>
                <a:cxn ang="0">
                  <a:pos x="36" y="89"/>
                </a:cxn>
                <a:cxn ang="0">
                  <a:pos x="24" y="116"/>
                </a:cxn>
                <a:cxn ang="0">
                  <a:pos x="60" y="152"/>
                </a:cxn>
                <a:cxn ang="0">
                  <a:pos x="196" y="152"/>
                </a:cxn>
                <a:cxn ang="0">
                  <a:pos x="232" y="116"/>
                </a:cxn>
                <a:cxn ang="0">
                  <a:pos x="220" y="89"/>
                </a:cxn>
              </a:cxnLst>
              <a:rect l="0" t="0" r="r" b="b"/>
              <a:pathLst>
                <a:path w="256" h="176">
                  <a:moveTo>
                    <a:pt x="196" y="176"/>
                  </a:moveTo>
                  <a:cubicBezTo>
                    <a:pt x="60" y="176"/>
                    <a:pt x="60"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moveTo>
                    <a:pt x="220" y="89"/>
                  </a:move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196" y="152"/>
                    <a:pt x="196" y="152"/>
                    <a:pt x="196" y="152"/>
                  </a:cubicBezTo>
                  <a:cubicBezTo>
                    <a:pt x="216" y="152"/>
                    <a:pt x="232" y="136"/>
                    <a:pt x="232" y="116"/>
                  </a:cubicBezTo>
                  <a:cubicBezTo>
                    <a:pt x="232" y="105"/>
                    <a:pt x="227" y="96"/>
                    <a:pt x="220" y="89"/>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 name="Inhaltsplatzhalter 4"/>
          <p:cNvSpPr txBox="1">
            <a:spLocks/>
          </p:cNvSpPr>
          <p:nvPr/>
        </p:nvSpPr>
        <p:spPr>
          <a:xfrm>
            <a:off x="824232" y="3515148"/>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b="1" dirty="0" smtClean="0">
                <a:solidFill>
                  <a:schemeClr val="accent1"/>
                </a:solidFill>
                <a:latin typeface="+mj-lt"/>
              </a:rPr>
              <a:t>FEATURE # 1</a:t>
            </a:r>
            <a:endParaRPr lang="en-US" sz="1200" dirty="0">
              <a:solidFill>
                <a:schemeClr val="tx1">
                  <a:lumMod val="75000"/>
                  <a:lumOff val="25000"/>
                </a:schemeClr>
              </a:solidFill>
            </a:endParaRPr>
          </a:p>
        </p:txBody>
      </p:sp>
      <p:sp>
        <p:nvSpPr>
          <p:cNvPr id="127" name="Inhaltsplatzhalter 4"/>
          <p:cNvSpPr txBox="1">
            <a:spLocks/>
          </p:cNvSpPr>
          <p:nvPr/>
        </p:nvSpPr>
        <p:spPr>
          <a:xfrm>
            <a:off x="1078533" y="2465760"/>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b="1" dirty="0" smtClean="0">
                <a:solidFill>
                  <a:schemeClr val="accent2"/>
                </a:solidFill>
                <a:latin typeface="+mj-lt"/>
              </a:rPr>
              <a:t>FEATURE # 2</a:t>
            </a:r>
            <a:endParaRPr lang="en-US" sz="1200" dirty="0">
              <a:solidFill>
                <a:schemeClr val="accent2"/>
              </a:solidFill>
            </a:endParaRPr>
          </a:p>
        </p:txBody>
      </p:sp>
      <p:sp>
        <p:nvSpPr>
          <p:cNvPr id="128" name="Inhaltsplatzhalter 4"/>
          <p:cNvSpPr txBox="1">
            <a:spLocks/>
          </p:cNvSpPr>
          <p:nvPr/>
        </p:nvSpPr>
        <p:spPr>
          <a:xfrm>
            <a:off x="2044748" y="1548005"/>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b="1" dirty="0" smtClean="0">
                <a:solidFill>
                  <a:schemeClr val="accent3"/>
                </a:solidFill>
                <a:latin typeface="+mj-lt"/>
              </a:rPr>
              <a:t>FEATURE # 3</a:t>
            </a:r>
            <a:endParaRPr lang="en-US" sz="1200" dirty="0">
              <a:solidFill>
                <a:schemeClr val="accent3"/>
              </a:solidFill>
            </a:endParaRPr>
          </a:p>
        </p:txBody>
      </p:sp>
      <p:sp>
        <p:nvSpPr>
          <p:cNvPr id="129" name="Inhaltsplatzhalter 4"/>
          <p:cNvSpPr txBox="1">
            <a:spLocks/>
          </p:cNvSpPr>
          <p:nvPr/>
        </p:nvSpPr>
        <p:spPr>
          <a:xfrm>
            <a:off x="5817158" y="1548005"/>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400" b="1" dirty="0" smtClean="0">
                <a:solidFill>
                  <a:schemeClr val="accent4"/>
                </a:solidFill>
                <a:latin typeface="+mj-lt"/>
              </a:rPr>
              <a:t>FEATURE # 4</a:t>
            </a:r>
            <a:endParaRPr lang="en-US" sz="1200" dirty="0">
              <a:solidFill>
                <a:schemeClr val="accent4"/>
              </a:solidFill>
            </a:endParaRPr>
          </a:p>
        </p:txBody>
      </p:sp>
      <p:sp>
        <p:nvSpPr>
          <p:cNvPr id="130" name="Inhaltsplatzhalter 4"/>
          <p:cNvSpPr txBox="1">
            <a:spLocks/>
          </p:cNvSpPr>
          <p:nvPr/>
        </p:nvSpPr>
        <p:spPr>
          <a:xfrm>
            <a:off x="6911400" y="2465760"/>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5"/>
                </a:solidFill>
                <a:latin typeface="+mj-lt"/>
              </a:rPr>
              <a:t>FEATURE # 5</a:t>
            </a:r>
            <a:endParaRPr lang="en-US" sz="1200" dirty="0">
              <a:solidFill>
                <a:schemeClr val="accent5"/>
              </a:solidFill>
            </a:endParaRPr>
          </a:p>
        </p:txBody>
      </p:sp>
      <p:sp>
        <p:nvSpPr>
          <p:cNvPr id="131" name="Inhaltsplatzhalter 4"/>
          <p:cNvSpPr txBox="1">
            <a:spLocks/>
          </p:cNvSpPr>
          <p:nvPr/>
        </p:nvSpPr>
        <p:spPr>
          <a:xfrm>
            <a:off x="7156026" y="3502898"/>
            <a:ext cx="1148890" cy="1938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6"/>
                </a:solidFill>
                <a:latin typeface="+mj-lt"/>
              </a:rPr>
              <a:t>FEATURE # 6</a:t>
            </a:r>
            <a:endParaRPr lang="en-US" sz="1200" dirty="0">
              <a:solidFill>
                <a:schemeClr val="accent6"/>
              </a:solidFill>
            </a:endParaRPr>
          </a:p>
        </p:txBody>
      </p:sp>
    </p:spTree>
    <p:extLst>
      <p:ext uri="{BB962C8B-B14F-4D97-AF65-F5344CB8AC3E}">
        <p14:creationId xmlns:p14="http://schemas.microsoft.com/office/powerpoint/2010/main" val="2818194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6000" decel="84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p:cTn id="11" dur="500" fill="hold"/>
                                        <p:tgtEl>
                                          <p:spTgt spid="120"/>
                                        </p:tgtEl>
                                        <p:attrNameLst>
                                          <p:attrName>ppt_w</p:attrName>
                                        </p:attrNameLst>
                                      </p:cBhvr>
                                      <p:tavLst>
                                        <p:tav tm="0">
                                          <p:val>
                                            <p:fltVal val="0"/>
                                          </p:val>
                                        </p:tav>
                                        <p:tav tm="100000">
                                          <p:val>
                                            <p:strVal val="#ppt_w"/>
                                          </p:val>
                                        </p:tav>
                                      </p:tavLst>
                                    </p:anim>
                                    <p:anim calcmode="lin" valueType="num">
                                      <p:cBhvr>
                                        <p:cTn id="12" dur="500" fill="hold"/>
                                        <p:tgtEl>
                                          <p:spTgt spid="120"/>
                                        </p:tgtEl>
                                        <p:attrNameLst>
                                          <p:attrName>ppt_h</p:attrName>
                                        </p:attrNameLst>
                                      </p:cBhvr>
                                      <p:tavLst>
                                        <p:tav tm="0">
                                          <p:val>
                                            <p:fltVal val="0"/>
                                          </p:val>
                                        </p:tav>
                                        <p:tav tm="100000">
                                          <p:val>
                                            <p:strVal val="#ppt_h"/>
                                          </p:val>
                                        </p:tav>
                                      </p:tavLst>
                                    </p:anim>
                                    <p:animEffect transition="in" filter="fade">
                                      <p:cBhvr>
                                        <p:cTn id="13" dur="500"/>
                                        <p:tgtEl>
                                          <p:spTgt spid="120"/>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18"/>
                                        </p:tgtEl>
                                        <p:attrNameLst>
                                          <p:attrName>style.visibility</p:attrName>
                                        </p:attrNameLst>
                                      </p:cBhvr>
                                      <p:to>
                                        <p:strVal val="visible"/>
                                      </p:to>
                                    </p:set>
                                    <p:anim calcmode="lin" valueType="num">
                                      <p:cBhvr>
                                        <p:cTn id="17" dur="500" fill="hold"/>
                                        <p:tgtEl>
                                          <p:spTgt spid="118"/>
                                        </p:tgtEl>
                                        <p:attrNameLst>
                                          <p:attrName>ppt_w</p:attrName>
                                        </p:attrNameLst>
                                      </p:cBhvr>
                                      <p:tavLst>
                                        <p:tav tm="0">
                                          <p:val>
                                            <p:fltVal val="0"/>
                                          </p:val>
                                        </p:tav>
                                        <p:tav tm="100000">
                                          <p:val>
                                            <p:strVal val="#ppt_w"/>
                                          </p:val>
                                        </p:tav>
                                      </p:tavLst>
                                    </p:anim>
                                    <p:anim calcmode="lin" valueType="num">
                                      <p:cBhvr>
                                        <p:cTn id="18" dur="500" fill="hold"/>
                                        <p:tgtEl>
                                          <p:spTgt spid="118"/>
                                        </p:tgtEl>
                                        <p:attrNameLst>
                                          <p:attrName>ppt_h</p:attrName>
                                        </p:attrNameLst>
                                      </p:cBhvr>
                                      <p:tavLst>
                                        <p:tav tm="0">
                                          <p:val>
                                            <p:fltVal val="0"/>
                                          </p:val>
                                        </p:tav>
                                        <p:tav tm="100000">
                                          <p:val>
                                            <p:strVal val="#ppt_h"/>
                                          </p:val>
                                        </p:tav>
                                      </p:tavLst>
                                    </p:anim>
                                    <p:animEffect transition="in" filter="fade">
                                      <p:cBhvr>
                                        <p:cTn id="19" dur="500"/>
                                        <p:tgtEl>
                                          <p:spTgt spid="118"/>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p:cTn id="23" dur="500" fill="hold"/>
                                        <p:tgtEl>
                                          <p:spTgt spid="119"/>
                                        </p:tgtEl>
                                        <p:attrNameLst>
                                          <p:attrName>ppt_w</p:attrName>
                                        </p:attrNameLst>
                                      </p:cBhvr>
                                      <p:tavLst>
                                        <p:tav tm="0">
                                          <p:val>
                                            <p:fltVal val="0"/>
                                          </p:val>
                                        </p:tav>
                                        <p:tav tm="100000">
                                          <p:val>
                                            <p:strVal val="#ppt_w"/>
                                          </p:val>
                                        </p:tav>
                                      </p:tavLst>
                                    </p:anim>
                                    <p:anim calcmode="lin" valueType="num">
                                      <p:cBhvr>
                                        <p:cTn id="24" dur="500" fill="hold"/>
                                        <p:tgtEl>
                                          <p:spTgt spid="119"/>
                                        </p:tgtEl>
                                        <p:attrNameLst>
                                          <p:attrName>ppt_h</p:attrName>
                                        </p:attrNameLst>
                                      </p:cBhvr>
                                      <p:tavLst>
                                        <p:tav tm="0">
                                          <p:val>
                                            <p:fltVal val="0"/>
                                          </p:val>
                                        </p:tav>
                                        <p:tav tm="100000">
                                          <p:val>
                                            <p:strVal val="#ppt_h"/>
                                          </p:val>
                                        </p:tav>
                                      </p:tavLst>
                                    </p:anim>
                                    <p:animEffect transition="in" filter="fade">
                                      <p:cBhvr>
                                        <p:cTn id="25" dur="500"/>
                                        <p:tgtEl>
                                          <p:spTgt spid="119"/>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outVertical)">
                                      <p:cBhvr>
                                        <p:cTn id="28" dur="500"/>
                                        <p:tgtEl>
                                          <p:spTgt spid="2"/>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p:cTn id="32" dur="500" fill="hold"/>
                                        <p:tgtEl>
                                          <p:spTgt spid="62"/>
                                        </p:tgtEl>
                                        <p:attrNameLst>
                                          <p:attrName>ppt_w</p:attrName>
                                        </p:attrNameLst>
                                      </p:cBhvr>
                                      <p:tavLst>
                                        <p:tav tm="0">
                                          <p:val>
                                            <p:fltVal val="0"/>
                                          </p:val>
                                        </p:tav>
                                        <p:tav tm="100000">
                                          <p:val>
                                            <p:strVal val="#ppt_w"/>
                                          </p:val>
                                        </p:tav>
                                      </p:tavLst>
                                    </p:anim>
                                    <p:anim calcmode="lin" valueType="num">
                                      <p:cBhvr>
                                        <p:cTn id="33" dur="500" fill="hold"/>
                                        <p:tgtEl>
                                          <p:spTgt spid="62"/>
                                        </p:tgtEl>
                                        <p:attrNameLst>
                                          <p:attrName>ppt_h</p:attrName>
                                        </p:attrNameLst>
                                      </p:cBhvr>
                                      <p:tavLst>
                                        <p:tav tm="0">
                                          <p:val>
                                            <p:fltVal val="0"/>
                                          </p:val>
                                        </p:tav>
                                        <p:tav tm="100000">
                                          <p:val>
                                            <p:strVal val="#ppt_h"/>
                                          </p:val>
                                        </p:tav>
                                      </p:tavLst>
                                    </p:anim>
                                    <p:animEffect transition="in" filter="fade">
                                      <p:cBhvr>
                                        <p:cTn id="34" dur="500"/>
                                        <p:tgtEl>
                                          <p:spTgt spid="62"/>
                                        </p:tgtEl>
                                      </p:cBhvr>
                                    </p:animEffect>
                                  </p:childTnLst>
                                </p:cTn>
                              </p:par>
                              <p:par>
                                <p:cTn id="35" presetID="2" presetClass="entr" presetSubtype="8" accel="20000" decel="6800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anim calcmode="lin" valueType="num">
                                      <p:cBhvr additive="base">
                                        <p:cTn id="37" dur="500" fill="hold"/>
                                        <p:tgtEl>
                                          <p:spTgt spid="121"/>
                                        </p:tgtEl>
                                        <p:attrNameLst>
                                          <p:attrName>ppt_x</p:attrName>
                                        </p:attrNameLst>
                                      </p:cBhvr>
                                      <p:tavLst>
                                        <p:tav tm="0">
                                          <p:val>
                                            <p:strVal val="0-#ppt_w/2"/>
                                          </p:val>
                                        </p:tav>
                                        <p:tav tm="100000">
                                          <p:val>
                                            <p:strVal val="#ppt_x"/>
                                          </p:val>
                                        </p:tav>
                                      </p:tavLst>
                                    </p:anim>
                                    <p:anim calcmode="lin" valueType="num">
                                      <p:cBhvr additive="base">
                                        <p:cTn id="38" dur="500" fill="hold"/>
                                        <p:tgtEl>
                                          <p:spTgt spid="12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par>
                                <p:cTn id="45" presetID="2" presetClass="entr" presetSubtype="8" accel="20000" decel="6800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additive="base">
                                        <p:cTn id="47" dur="500" fill="hold"/>
                                        <p:tgtEl>
                                          <p:spTgt spid="127"/>
                                        </p:tgtEl>
                                        <p:attrNameLst>
                                          <p:attrName>ppt_x</p:attrName>
                                        </p:attrNameLst>
                                      </p:cBhvr>
                                      <p:tavLst>
                                        <p:tav tm="0">
                                          <p:val>
                                            <p:strVal val="0-#ppt_w/2"/>
                                          </p:val>
                                        </p:tav>
                                        <p:tav tm="100000">
                                          <p:val>
                                            <p:strVal val="#ppt_x"/>
                                          </p:val>
                                        </p:tav>
                                      </p:tavLst>
                                    </p:anim>
                                    <p:anim calcmode="lin" valueType="num">
                                      <p:cBhvr additive="base">
                                        <p:cTn id="48" dur="500" fill="hold"/>
                                        <p:tgtEl>
                                          <p:spTgt spid="12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2" presetClass="entr" presetSubtype="8" accel="20000" decel="68000" fill="hold" grpId="0" nodeType="withEffect">
                                  <p:stCondLst>
                                    <p:cond delay="0"/>
                                  </p:stCondLst>
                                  <p:childTnLst>
                                    <p:set>
                                      <p:cBhvr>
                                        <p:cTn id="56" dur="1" fill="hold">
                                          <p:stCondLst>
                                            <p:cond delay="0"/>
                                          </p:stCondLst>
                                        </p:cTn>
                                        <p:tgtEl>
                                          <p:spTgt spid="128"/>
                                        </p:tgtEl>
                                        <p:attrNameLst>
                                          <p:attrName>style.visibility</p:attrName>
                                        </p:attrNameLst>
                                      </p:cBhvr>
                                      <p:to>
                                        <p:strVal val="visible"/>
                                      </p:to>
                                    </p:set>
                                    <p:anim calcmode="lin" valueType="num">
                                      <p:cBhvr additive="base">
                                        <p:cTn id="57" dur="500" fill="hold"/>
                                        <p:tgtEl>
                                          <p:spTgt spid="128"/>
                                        </p:tgtEl>
                                        <p:attrNameLst>
                                          <p:attrName>ppt_x</p:attrName>
                                        </p:attrNameLst>
                                      </p:cBhvr>
                                      <p:tavLst>
                                        <p:tav tm="0">
                                          <p:val>
                                            <p:strVal val="0-#ppt_w/2"/>
                                          </p:val>
                                        </p:tav>
                                        <p:tav tm="100000">
                                          <p:val>
                                            <p:strVal val="#ppt_x"/>
                                          </p:val>
                                        </p:tav>
                                      </p:tavLst>
                                    </p:anim>
                                    <p:anim calcmode="lin" valueType="num">
                                      <p:cBhvr additive="base">
                                        <p:cTn id="58" dur="500" fill="hold"/>
                                        <p:tgtEl>
                                          <p:spTgt spid="128"/>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53" presetClass="entr" presetSubtype="16" fill="hold" nodeType="after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par>
                                <p:cTn id="65" presetID="2" presetClass="entr" presetSubtype="2" accel="20000" decel="68000" fill="hold" grpId="0" nodeType="with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additive="base">
                                        <p:cTn id="67" dur="500" fill="hold"/>
                                        <p:tgtEl>
                                          <p:spTgt spid="129"/>
                                        </p:tgtEl>
                                        <p:attrNameLst>
                                          <p:attrName>ppt_x</p:attrName>
                                        </p:attrNameLst>
                                      </p:cBhvr>
                                      <p:tavLst>
                                        <p:tav tm="0">
                                          <p:val>
                                            <p:strVal val="1+#ppt_w/2"/>
                                          </p:val>
                                        </p:tav>
                                        <p:tav tm="100000">
                                          <p:val>
                                            <p:strVal val="#ppt_x"/>
                                          </p:val>
                                        </p:tav>
                                      </p:tavLst>
                                    </p:anim>
                                    <p:anim calcmode="lin" valueType="num">
                                      <p:cBhvr additive="base">
                                        <p:cTn id="68" dur="500" fill="hold"/>
                                        <p:tgtEl>
                                          <p:spTgt spid="129"/>
                                        </p:tgtEl>
                                        <p:attrNameLst>
                                          <p:attrName>ppt_y</p:attrName>
                                        </p:attrNameLst>
                                      </p:cBhvr>
                                      <p:tavLst>
                                        <p:tav tm="0">
                                          <p:val>
                                            <p:strVal val="#ppt_y"/>
                                          </p:val>
                                        </p:tav>
                                        <p:tav tm="100000">
                                          <p:val>
                                            <p:strVal val="#ppt_y"/>
                                          </p:val>
                                        </p:tav>
                                      </p:tavLst>
                                    </p:anim>
                                  </p:childTnLst>
                                </p:cTn>
                              </p:par>
                            </p:childTnLst>
                          </p:cTn>
                        </p:par>
                        <p:par>
                          <p:cTn id="69" fill="hold">
                            <p:stCondLst>
                              <p:cond delay="3500"/>
                            </p:stCondLst>
                            <p:childTnLst>
                              <p:par>
                                <p:cTn id="70" presetID="53" presetClass="entr" presetSubtype="16" fill="hold" nodeType="after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par>
                                <p:cTn id="75" presetID="2" presetClass="entr" presetSubtype="2" accel="20000" decel="6800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anim calcmode="lin" valueType="num">
                                      <p:cBhvr additive="base">
                                        <p:cTn id="77" dur="500" fill="hold"/>
                                        <p:tgtEl>
                                          <p:spTgt spid="130"/>
                                        </p:tgtEl>
                                        <p:attrNameLst>
                                          <p:attrName>ppt_x</p:attrName>
                                        </p:attrNameLst>
                                      </p:cBhvr>
                                      <p:tavLst>
                                        <p:tav tm="0">
                                          <p:val>
                                            <p:strVal val="1+#ppt_w/2"/>
                                          </p:val>
                                        </p:tav>
                                        <p:tav tm="100000">
                                          <p:val>
                                            <p:strVal val="#ppt_x"/>
                                          </p:val>
                                        </p:tav>
                                      </p:tavLst>
                                    </p:anim>
                                    <p:anim calcmode="lin" valueType="num">
                                      <p:cBhvr additive="base">
                                        <p:cTn id="78" dur="500" fill="hold"/>
                                        <p:tgtEl>
                                          <p:spTgt spid="130"/>
                                        </p:tgtEl>
                                        <p:attrNameLst>
                                          <p:attrName>ppt_y</p:attrName>
                                        </p:attrNameLst>
                                      </p:cBhvr>
                                      <p:tavLst>
                                        <p:tav tm="0">
                                          <p:val>
                                            <p:strVal val="#ppt_y"/>
                                          </p:val>
                                        </p:tav>
                                        <p:tav tm="100000">
                                          <p:val>
                                            <p:strVal val="#ppt_y"/>
                                          </p:val>
                                        </p:tav>
                                      </p:tavLst>
                                    </p:anim>
                                  </p:childTnLst>
                                </p:cTn>
                              </p:par>
                            </p:childTnLst>
                          </p:cTn>
                        </p:par>
                        <p:par>
                          <p:cTn id="79" fill="hold">
                            <p:stCondLst>
                              <p:cond delay="4000"/>
                            </p:stCondLst>
                            <p:childTnLst>
                              <p:par>
                                <p:cTn id="80" presetID="53" presetClass="entr" presetSubtype="16"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2" presetClass="entr" presetSubtype="2" accel="20000" decel="68000"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cBhvr additive="base">
                                        <p:cTn id="87" dur="500" fill="hold"/>
                                        <p:tgtEl>
                                          <p:spTgt spid="131"/>
                                        </p:tgtEl>
                                        <p:attrNameLst>
                                          <p:attrName>ppt_x</p:attrName>
                                        </p:attrNameLst>
                                      </p:cBhvr>
                                      <p:tavLst>
                                        <p:tav tm="0">
                                          <p:val>
                                            <p:strVal val="1+#ppt_w/2"/>
                                          </p:val>
                                        </p:tav>
                                        <p:tav tm="100000">
                                          <p:val>
                                            <p:strVal val="#ppt_x"/>
                                          </p:val>
                                        </p:tav>
                                      </p:tavLst>
                                    </p:anim>
                                    <p:anim calcmode="lin" valueType="num">
                                      <p:cBhvr additive="base">
                                        <p:cTn id="88"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19" grpId="0" animBg="1"/>
      <p:bldP spid="118" grpId="0" animBg="1"/>
      <p:bldP spid="2" grpId="0" animBg="1"/>
      <p:bldP spid="121" grpId="0"/>
      <p:bldP spid="127" grpId="0"/>
      <p:bldP spid="128" grpId="0"/>
      <p:bldP spid="129" grpId="0"/>
      <p:bldP spid="130" grpId="0"/>
      <p:bldP spid="1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00150"/>
            <a:ext cx="4158509" cy="3561745"/>
          </a:xfrm>
          <a:prstGeom prst="rect">
            <a:avLst/>
          </a:prstGeom>
        </p:spPr>
      </p:pic>
      <p:sp>
        <p:nvSpPr>
          <p:cNvPr id="9" name="Text Placeholder 8"/>
          <p:cNvSpPr>
            <a:spLocks noGrp="1"/>
          </p:cNvSpPr>
          <p:nvPr>
            <p:ph type="body" sz="half" idx="2"/>
          </p:nvPr>
        </p:nvSpPr>
        <p:spPr/>
        <p:txBody>
          <a:bodyPr/>
          <a:lstStyle/>
          <a:p>
            <a:r>
              <a:rPr lang="en-US" dirty="0" smtClean="0"/>
              <a:t>Enter your subhead line here</a:t>
            </a:r>
          </a:p>
        </p:txBody>
      </p:sp>
      <p:sp>
        <p:nvSpPr>
          <p:cNvPr id="6" name="Title 5"/>
          <p:cNvSpPr>
            <a:spLocks noGrp="1"/>
          </p:cNvSpPr>
          <p:nvPr>
            <p:ph type="title"/>
          </p:nvPr>
        </p:nvSpPr>
        <p:spPr/>
        <p:txBody>
          <a:bodyPr/>
          <a:lstStyle/>
          <a:p>
            <a:r>
              <a:rPr lang="en-US" dirty="0"/>
              <a:t>The Best App Showcase</a:t>
            </a:r>
          </a:p>
        </p:txBody>
      </p:sp>
      <p:pic>
        <p:nvPicPr>
          <p:cNvPr id="15" name="Picture Placeholder 14"/>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941" r="17941"/>
          <a:stretch>
            <a:fillRect/>
          </a:stretch>
        </p:blipFill>
        <p:spPr/>
      </p:pic>
      <p:sp>
        <p:nvSpPr>
          <p:cNvPr id="82" name="Inhaltsplatzhalter 4"/>
          <p:cNvSpPr txBox="1">
            <a:spLocks/>
          </p:cNvSpPr>
          <p:nvPr/>
        </p:nvSpPr>
        <p:spPr>
          <a:xfrm>
            <a:off x="4572000" y="1403687"/>
            <a:ext cx="4177364" cy="12085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mj-lt"/>
              </a:rPr>
              <a:t>TITLE GOES HERE</a:t>
            </a:r>
          </a:p>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3" name="Inhaltsplatzhalter 4"/>
          <p:cNvSpPr txBox="1">
            <a:spLocks/>
          </p:cNvSpPr>
          <p:nvPr/>
        </p:nvSpPr>
        <p:spPr>
          <a:xfrm>
            <a:off x="4561204"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1"/>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84" name="Inhaltsplatzhalter 4"/>
          <p:cNvSpPr txBox="1">
            <a:spLocks/>
          </p:cNvSpPr>
          <p:nvPr/>
        </p:nvSpPr>
        <p:spPr>
          <a:xfrm>
            <a:off x="5987116"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2"/>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85" name="Inhaltsplatzhalter 4"/>
          <p:cNvSpPr txBox="1">
            <a:spLocks/>
          </p:cNvSpPr>
          <p:nvPr/>
        </p:nvSpPr>
        <p:spPr>
          <a:xfrm>
            <a:off x="7413029" y="3679085"/>
            <a:ext cx="1243519" cy="110799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600" b="1" dirty="0" smtClean="0">
                <a:solidFill>
                  <a:schemeClr val="accent3"/>
                </a:solidFill>
                <a:latin typeface="+mj-lt"/>
              </a:rPr>
              <a:t>TITLE GOES HERE</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tx1">
                    <a:lumMod val="75000"/>
                    <a:lumOff val="25000"/>
                  </a:schemeClr>
                </a:solidFill>
                <a:latin typeface="+mn-lt"/>
              </a:rPr>
              <a:t>This is a sample text. You simply add your own text and description here. </a:t>
            </a:r>
          </a:p>
        </p:txBody>
      </p:sp>
      <p:sp>
        <p:nvSpPr>
          <p:cNvPr id="86" name="Oval 85"/>
          <p:cNvSpPr/>
          <p:nvPr/>
        </p:nvSpPr>
        <p:spPr>
          <a:xfrm>
            <a:off x="6189775"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6345327" y="2909303"/>
            <a:ext cx="527097" cy="526262"/>
            <a:chOff x="838200" y="2346325"/>
            <a:chExt cx="1001713" cy="1000125"/>
          </a:xfrm>
          <a:solidFill>
            <a:schemeClr val="bg1"/>
          </a:solidFill>
        </p:grpSpPr>
        <p:sp>
          <p:nvSpPr>
            <p:cNvPr id="8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4" name="Oval 93"/>
          <p:cNvSpPr/>
          <p:nvPr/>
        </p:nvSpPr>
        <p:spPr>
          <a:xfrm>
            <a:off x="4763863"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4904529" y="2895600"/>
            <a:ext cx="556868" cy="553668"/>
            <a:chOff x="3505200" y="1770063"/>
            <a:chExt cx="552450" cy="549275"/>
          </a:xfrm>
          <a:solidFill>
            <a:schemeClr val="bg1"/>
          </a:solidFill>
        </p:grpSpPr>
        <p:sp>
          <p:nvSpPr>
            <p:cNvPr id="96"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8" name="Oval 97"/>
          <p:cNvSpPr/>
          <p:nvPr/>
        </p:nvSpPr>
        <p:spPr>
          <a:xfrm>
            <a:off x="7615688"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44"/>
          <p:cNvSpPr>
            <a:spLocks noEditPoints="1"/>
          </p:cNvSpPr>
          <p:nvPr/>
        </p:nvSpPr>
        <p:spPr bwMode="auto">
          <a:xfrm>
            <a:off x="7753801"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1624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ppt_x"/>
                                          </p:val>
                                        </p:tav>
                                        <p:tav tm="100000">
                                          <p:val>
                                            <p:strVal val="#ppt_x"/>
                                          </p:val>
                                        </p:tav>
                                      </p:tavLst>
                                    </p:anim>
                                    <p:anim calcmode="lin" valueType="num">
                                      <p:cBhvr additive="base">
                                        <p:cTn id="23" dur="500" fill="hold"/>
                                        <p:tgtEl>
                                          <p:spTgt spid="8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500" fill="hold"/>
                                        <p:tgtEl>
                                          <p:spTgt spid="87"/>
                                        </p:tgtEl>
                                        <p:attrNameLst>
                                          <p:attrName>ppt_w</p:attrName>
                                        </p:attrNameLst>
                                      </p:cBhvr>
                                      <p:tavLst>
                                        <p:tav tm="0">
                                          <p:val>
                                            <p:fltVal val="0"/>
                                          </p:val>
                                        </p:tav>
                                        <p:tav tm="100000">
                                          <p:val>
                                            <p:strVal val="#ppt_w"/>
                                          </p:val>
                                        </p:tav>
                                      </p:tavLst>
                                    </p:anim>
                                    <p:anim calcmode="lin" valueType="num">
                                      <p:cBhvr>
                                        <p:cTn id="34" dur="500" fill="hold"/>
                                        <p:tgtEl>
                                          <p:spTgt spid="87"/>
                                        </p:tgtEl>
                                        <p:attrNameLst>
                                          <p:attrName>ppt_h</p:attrName>
                                        </p:attrNameLst>
                                      </p:cBhvr>
                                      <p:tavLst>
                                        <p:tav tm="0">
                                          <p:val>
                                            <p:fltVal val="0"/>
                                          </p:val>
                                        </p:tav>
                                        <p:tav tm="100000">
                                          <p:val>
                                            <p:strVal val="#ppt_h"/>
                                          </p:val>
                                        </p:tav>
                                      </p:tavLst>
                                    </p:anim>
                                    <p:animEffect transition="in" filter="fade">
                                      <p:cBhvr>
                                        <p:cTn id="35" dur="500"/>
                                        <p:tgtEl>
                                          <p:spTgt spid="87"/>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additive="base">
                                        <p:cTn id="38" dur="500" fill="hold"/>
                                        <p:tgtEl>
                                          <p:spTgt spid="84"/>
                                        </p:tgtEl>
                                        <p:attrNameLst>
                                          <p:attrName>ppt_x</p:attrName>
                                        </p:attrNameLst>
                                      </p:cBhvr>
                                      <p:tavLst>
                                        <p:tav tm="0">
                                          <p:val>
                                            <p:strVal val="#ppt_x"/>
                                          </p:val>
                                        </p:tav>
                                        <p:tav tm="100000">
                                          <p:val>
                                            <p:strVal val="#ppt_x"/>
                                          </p:val>
                                        </p:tav>
                                      </p:tavLst>
                                    </p:anim>
                                    <p:anim calcmode="lin" valueType="num">
                                      <p:cBhvr additive="base">
                                        <p:cTn id="39" dur="500" fill="hold"/>
                                        <p:tgtEl>
                                          <p:spTgt spid="8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p:cTn id="43" dur="500" fill="hold"/>
                                        <p:tgtEl>
                                          <p:spTgt spid="98"/>
                                        </p:tgtEl>
                                        <p:attrNameLst>
                                          <p:attrName>ppt_w</p:attrName>
                                        </p:attrNameLst>
                                      </p:cBhvr>
                                      <p:tavLst>
                                        <p:tav tm="0">
                                          <p:val>
                                            <p:fltVal val="0"/>
                                          </p:val>
                                        </p:tav>
                                        <p:tav tm="100000">
                                          <p:val>
                                            <p:strVal val="#ppt_w"/>
                                          </p:val>
                                        </p:tav>
                                      </p:tavLst>
                                    </p:anim>
                                    <p:anim calcmode="lin" valueType="num">
                                      <p:cBhvr>
                                        <p:cTn id="44" dur="500" fill="hold"/>
                                        <p:tgtEl>
                                          <p:spTgt spid="98"/>
                                        </p:tgtEl>
                                        <p:attrNameLst>
                                          <p:attrName>ppt_h</p:attrName>
                                        </p:attrNameLst>
                                      </p:cBhvr>
                                      <p:tavLst>
                                        <p:tav tm="0">
                                          <p:val>
                                            <p:fltVal val="0"/>
                                          </p:val>
                                        </p:tav>
                                        <p:tav tm="100000">
                                          <p:val>
                                            <p:strVal val="#ppt_h"/>
                                          </p:val>
                                        </p:tav>
                                      </p:tavLst>
                                    </p:anim>
                                    <p:animEffect transition="in" filter="fade">
                                      <p:cBhvr>
                                        <p:cTn id="45" dur="500"/>
                                        <p:tgtEl>
                                          <p:spTgt spid="98"/>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99"/>
                                        </p:tgtEl>
                                        <p:attrNameLst>
                                          <p:attrName>style.visibility</p:attrName>
                                        </p:attrNameLst>
                                      </p:cBhvr>
                                      <p:to>
                                        <p:strVal val="visible"/>
                                      </p:to>
                                    </p:set>
                                    <p:anim calcmode="lin" valueType="num">
                                      <p:cBhvr>
                                        <p:cTn id="49" dur="500" fill="hold"/>
                                        <p:tgtEl>
                                          <p:spTgt spid="99"/>
                                        </p:tgtEl>
                                        <p:attrNameLst>
                                          <p:attrName>ppt_w</p:attrName>
                                        </p:attrNameLst>
                                      </p:cBhvr>
                                      <p:tavLst>
                                        <p:tav tm="0">
                                          <p:val>
                                            <p:fltVal val="0"/>
                                          </p:val>
                                        </p:tav>
                                        <p:tav tm="100000">
                                          <p:val>
                                            <p:strVal val="#ppt_w"/>
                                          </p:val>
                                        </p:tav>
                                      </p:tavLst>
                                    </p:anim>
                                    <p:anim calcmode="lin" valueType="num">
                                      <p:cBhvr>
                                        <p:cTn id="50" dur="500" fill="hold"/>
                                        <p:tgtEl>
                                          <p:spTgt spid="99"/>
                                        </p:tgtEl>
                                        <p:attrNameLst>
                                          <p:attrName>ppt_h</p:attrName>
                                        </p:attrNameLst>
                                      </p:cBhvr>
                                      <p:tavLst>
                                        <p:tav tm="0">
                                          <p:val>
                                            <p:fltVal val="0"/>
                                          </p:val>
                                        </p:tav>
                                        <p:tav tm="100000">
                                          <p:val>
                                            <p:strVal val="#ppt_h"/>
                                          </p:val>
                                        </p:tav>
                                      </p:tavLst>
                                    </p:anim>
                                    <p:animEffect transition="in" filter="fade">
                                      <p:cBhvr>
                                        <p:cTn id="51" dur="500"/>
                                        <p:tgtEl>
                                          <p:spTgt spid="99"/>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ppt_x"/>
                                          </p:val>
                                        </p:tav>
                                        <p:tav tm="100000">
                                          <p:val>
                                            <p:strVal val="#ppt_x"/>
                                          </p:val>
                                        </p:tav>
                                      </p:tavLst>
                                    </p:anim>
                                    <p:anim calcmode="lin" valueType="num">
                                      <p:cBhvr additive="base">
                                        <p:cTn id="55"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P spid="86" grpId="0" animBg="1"/>
      <p:bldP spid="94" grpId="0" animBg="1"/>
      <p:bldP spid="98" grpId="0" animBg="1"/>
      <p:bldP spid="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516" b="3516"/>
          <a:stretch>
            <a:fillRect/>
          </a:stretch>
        </p:blipFill>
        <p:spPr/>
      </p:pic>
      <p:sp>
        <p:nvSpPr>
          <p:cNvPr id="7" name="Inhaltsplatzhalter 4"/>
          <p:cNvSpPr txBox="1">
            <a:spLocks/>
          </p:cNvSpPr>
          <p:nvPr/>
        </p:nvSpPr>
        <p:spPr>
          <a:xfrm>
            <a:off x="4397339" y="2762514"/>
            <a:ext cx="4345969" cy="11808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b="1" dirty="0" smtClean="0">
                <a:solidFill>
                  <a:schemeClr val="accent1"/>
                </a:solidFill>
                <a:latin typeface="Arial" panose="020B0604020202020204" pitchFamily="34" charset="0"/>
                <a:cs typeface="Arial" panose="020B0604020202020204" pitchFamily="34" charset="0"/>
              </a:rPr>
              <a:t>FEATURES #01</a:t>
            </a:r>
          </a:p>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810000" y="1848114"/>
            <a:ext cx="4933308"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718560" y="2915929"/>
            <a:ext cx="548640" cy="5470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10" name="Freeform 9"/>
          <p:cNvSpPr>
            <a:spLocks/>
          </p:cNvSpPr>
          <p:nvPr/>
        </p:nvSpPr>
        <p:spPr bwMode="auto">
          <a:xfrm>
            <a:off x="8264393" y="4215443"/>
            <a:ext cx="441686" cy="304800"/>
          </a:xfrm>
          <a:custGeom>
            <a:avLst/>
            <a:gdLst>
              <a:gd name="T0" fmla="*/ 2262 w 3387"/>
              <a:gd name="T1" fmla="*/ 5 h 2336"/>
              <a:gd name="T2" fmla="*/ 2311 w 3387"/>
              <a:gd name="T3" fmla="*/ 28 h 2336"/>
              <a:gd name="T4" fmla="*/ 3341 w 3387"/>
              <a:gd name="T5" fmla="*/ 1056 h 2336"/>
              <a:gd name="T6" fmla="*/ 3373 w 3387"/>
              <a:gd name="T7" fmla="*/ 1103 h 2336"/>
              <a:gd name="T8" fmla="*/ 3387 w 3387"/>
              <a:gd name="T9" fmla="*/ 1154 h 2336"/>
              <a:gd name="T10" fmla="*/ 3382 w 3387"/>
              <a:gd name="T11" fmla="*/ 1208 h 2336"/>
              <a:gd name="T12" fmla="*/ 3360 w 3387"/>
              <a:gd name="T13" fmla="*/ 1258 h 2336"/>
              <a:gd name="T14" fmla="*/ 2333 w 3387"/>
              <a:gd name="T15" fmla="*/ 2290 h 2336"/>
              <a:gd name="T16" fmla="*/ 2293 w 3387"/>
              <a:gd name="T17" fmla="*/ 2320 h 2336"/>
              <a:gd name="T18" fmla="*/ 2246 w 3387"/>
              <a:gd name="T19" fmla="*/ 2334 h 2336"/>
              <a:gd name="T20" fmla="*/ 2198 w 3387"/>
              <a:gd name="T21" fmla="*/ 2334 h 2336"/>
              <a:gd name="T22" fmla="*/ 2152 w 3387"/>
              <a:gd name="T23" fmla="*/ 2320 h 2336"/>
              <a:gd name="T24" fmla="*/ 2110 w 3387"/>
              <a:gd name="T25" fmla="*/ 2290 h 2336"/>
              <a:gd name="T26" fmla="*/ 2078 w 3387"/>
              <a:gd name="T27" fmla="*/ 2245 h 2336"/>
              <a:gd name="T28" fmla="*/ 2065 w 3387"/>
              <a:gd name="T29" fmla="*/ 2192 h 2336"/>
              <a:gd name="T30" fmla="*/ 2069 w 3387"/>
              <a:gd name="T31" fmla="*/ 2138 h 2336"/>
              <a:gd name="T32" fmla="*/ 2092 w 3387"/>
              <a:gd name="T33" fmla="*/ 2088 h 2336"/>
              <a:gd name="T34" fmla="*/ 2849 w 3387"/>
              <a:gd name="T35" fmla="*/ 1326 h 2336"/>
              <a:gd name="T36" fmla="*/ 126 w 3387"/>
              <a:gd name="T37" fmla="*/ 1323 h 2336"/>
              <a:gd name="T38" fmla="*/ 69 w 3387"/>
              <a:gd name="T39" fmla="*/ 1299 h 2336"/>
              <a:gd name="T40" fmla="*/ 27 w 3387"/>
              <a:gd name="T41" fmla="*/ 1257 h 2336"/>
              <a:gd name="T42" fmla="*/ 3 w 3387"/>
              <a:gd name="T43" fmla="*/ 1200 h 2336"/>
              <a:gd name="T44" fmla="*/ 3 w 3387"/>
              <a:gd name="T45" fmla="*/ 1137 h 2336"/>
              <a:gd name="T46" fmla="*/ 27 w 3387"/>
              <a:gd name="T47" fmla="*/ 1080 h 2336"/>
              <a:gd name="T48" fmla="*/ 69 w 3387"/>
              <a:gd name="T49" fmla="*/ 1038 h 2336"/>
              <a:gd name="T50" fmla="*/ 126 w 3387"/>
              <a:gd name="T51" fmla="*/ 1014 h 2336"/>
              <a:gd name="T52" fmla="*/ 2849 w 3387"/>
              <a:gd name="T53" fmla="*/ 1011 h 2336"/>
              <a:gd name="T54" fmla="*/ 2092 w 3387"/>
              <a:gd name="T55" fmla="*/ 247 h 2336"/>
              <a:gd name="T56" fmla="*/ 2069 w 3387"/>
              <a:gd name="T57" fmla="*/ 197 h 2336"/>
              <a:gd name="T58" fmla="*/ 2065 w 3387"/>
              <a:gd name="T59" fmla="*/ 145 h 2336"/>
              <a:gd name="T60" fmla="*/ 2078 w 3387"/>
              <a:gd name="T61" fmla="*/ 92 h 2336"/>
              <a:gd name="T62" fmla="*/ 2110 w 3387"/>
              <a:gd name="T63" fmla="*/ 47 h 2336"/>
              <a:gd name="T64" fmla="*/ 2157 w 3387"/>
              <a:gd name="T65" fmla="*/ 14 h 2336"/>
              <a:gd name="T66" fmla="*/ 2208 w 3387"/>
              <a:gd name="T67" fmla="*/ 0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7" h="2336">
                <a:moveTo>
                  <a:pt x="2235" y="0"/>
                </a:moveTo>
                <a:lnTo>
                  <a:pt x="2262" y="5"/>
                </a:lnTo>
                <a:lnTo>
                  <a:pt x="2288" y="14"/>
                </a:lnTo>
                <a:lnTo>
                  <a:pt x="2311" y="28"/>
                </a:lnTo>
                <a:lnTo>
                  <a:pt x="2333" y="47"/>
                </a:lnTo>
                <a:lnTo>
                  <a:pt x="3341" y="1056"/>
                </a:lnTo>
                <a:lnTo>
                  <a:pt x="3360" y="1079"/>
                </a:lnTo>
                <a:lnTo>
                  <a:pt x="3373" y="1103"/>
                </a:lnTo>
                <a:lnTo>
                  <a:pt x="3382" y="1128"/>
                </a:lnTo>
                <a:lnTo>
                  <a:pt x="3387" y="1154"/>
                </a:lnTo>
                <a:lnTo>
                  <a:pt x="3387" y="1181"/>
                </a:lnTo>
                <a:lnTo>
                  <a:pt x="3382" y="1208"/>
                </a:lnTo>
                <a:lnTo>
                  <a:pt x="3373" y="1234"/>
                </a:lnTo>
                <a:lnTo>
                  <a:pt x="3360" y="1258"/>
                </a:lnTo>
                <a:lnTo>
                  <a:pt x="3341" y="1279"/>
                </a:lnTo>
                <a:lnTo>
                  <a:pt x="2333" y="2290"/>
                </a:lnTo>
                <a:lnTo>
                  <a:pt x="2313" y="2307"/>
                </a:lnTo>
                <a:lnTo>
                  <a:pt x="2293" y="2320"/>
                </a:lnTo>
                <a:lnTo>
                  <a:pt x="2270" y="2329"/>
                </a:lnTo>
                <a:lnTo>
                  <a:pt x="2246" y="2334"/>
                </a:lnTo>
                <a:lnTo>
                  <a:pt x="2222" y="2336"/>
                </a:lnTo>
                <a:lnTo>
                  <a:pt x="2198" y="2334"/>
                </a:lnTo>
                <a:lnTo>
                  <a:pt x="2174" y="2329"/>
                </a:lnTo>
                <a:lnTo>
                  <a:pt x="2152" y="2320"/>
                </a:lnTo>
                <a:lnTo>
                  <a:pt x="2130" y="2307"/>
                </a:lnTo>
                <a:lnTo>
                  <a:pt x="2110" y="2290"/>
                </a:lnTo>
                <a:lnTo>
                  <a:pt x="2092" y="2268"/>
                </a:lnTo>
                <a:lnTo>
                  <a:pt x="2078" y="2245"/>
                </a:lnTo>
                <a:lnTo>
                  <a:pt x="2069" y="2219"/>
                </a:lnTo>
                <a:lnTo>
                  <a:pt x="2065" y="2192"/>
                </a:lnTo>
                <a:lnTo>
                  <a:pt x="2065" y="2165"/>
                </a:lnTo>
                <a:lnTo>
                  <a:pt x="2069" y="2138"/>
                </a:lnTo>
                <a:lnTo>
                  <a:pt x="2078" y="2113"/>
                </a:lnTo>
                <a:lnTo>
                  <a:pt x="2092" y="2088"/>
                </a:lnTo>
                <a:lnTo>
                  <a:pt x="2110" y="2067"/>
                </a:lnTo>
                <a:lnTo>
                  <a:pt x="2849" y="1326"/>
                </a:lnTo>
                <a:lnTo>
                  <a:pt x="158" y="1326"/>
                </a:lnTo>
                <a:lnTo>
                  <a:pt x="126" y="1323"/>
                </a:lnTo>
                <a:lnTo>
                  <a:pt x="96" y="1313"/>
                </a:lnTo>
                <a:lnTo>
                  <a:pt x="69" y="1299"/>
                </a:lnTo>
                <a:lnTo>
                  <a:pt x="46" y="1279"/>
                </a:lnTo>
                <a:lnTo>
                  <a:pt x="27" y="1257"/>
                </a:lnTo>
                <a:lnTo>
                  <a:pt x="12" y="1230"/>
                </a:lnTo>
                <a:lnTo>
                  <a:pt x="3" y="1200"/>
                </a:lnTo>
                <a:lnTo>
                  <a:pt x="0" y="1168"/>
                </a:lnTo>
                <a:lnTo>
                  <a:pt x="3" y="1137"/>
                </a:lnTo>
                <a:lnTo>
                  <a:pt x="12" y="1107"/>
                </a:lnTo>
                <a:lnTo>
                  <a:pt x="27" y="1080"/>
                </a:lnTo>
                <a:lnTo>
                  <a:pt x="46" y="1056"/>
                </a:lnTo>
                <a:lnTo>
                  <a:pt x="69" y="1038"/>
                </a:lnTo>
                <a:lnTo>
                  <a:pt x="96" y="1023"/>
                </a:lnTo>
                <a:lnTo>
                  <a:pt x="126" y="1014"/>
                </a:lnTo>
                <a:lnTo>
                  <a:pt x="158" y="1011"/>
                </a:lnTo>
                <a:lnTo>
                  <a:pt x="2849" y="1011"/>
                </a:lnTo>
                <a:lnTo>
                  <a:pt x="2110" y="270"/>
                </a:lnTo>
                <a:lnTo>
                  <a:pt x="2092" y="247"/>
                </a:lnTo>
                <a:lnTo>
                  <a:pt x="2078" y="223"/>
                </a:lnTo>
                <a:lnTo>
                  <a:pt x="2069" y="197"/>
                </a:lnTo>
                <a:lnTo>
                  <a:pt x="2065" y="172"/>
                </a:lnTo>
                <a:lnTo>
                  <a:pt x="2065" y="145"/>
                </a:lnTo>
                <a:lnTo>
                  <a:pt x="2069" y="118"/>
                </a:lnTo>
                <a:lnTo>
                  <a:pt x="2078" y="92"/>
                </a:lnTo>
                <a:lnTo>
                  <a:pt x="2092" y="68"/>
                </a:lnTo>
                <a:lnTo>
                  <a:pt x="2110" y="47"/>
                </a:lnTo>
                <a:lnTo>
                  <a:pt x="2132" y="28"/>
                </a:lnTo>
                <a:lnTo>
                  <a:pt x="2157" y="14"/>
                </a:lnTo>
                <a:lnTo>
                  <a:pt x="2181" y="5"/>
                </a:lnTo>
                <a:lnTo>
                  <a:pt x="2208" y="0"/>
                </a:lnTo>
                <a:lnTo>
                  <a:pt x="223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2500" r="63333"/>
          <a:stretch/>
        </p:blipFill>
        <p:spPr>
          <a:xfrm>
            <a:off x="2971800" y="1255"/>
            <a:ext cx="381000" cy="5140990"/>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r="94166"/>
          <a:stretch/>
        </p:blipFill>
        <p:spPr>
          <a:xfrm>
            <a:off x="0" y="1255"/>
            <a:ext cx="533400" cy="5140990"/>
          </a:xfrm>
          <a:prstGeom prst="rect">
            <a:avLst/>
          </a:prstGeom>
        </p:spPr>
      </p:pic>
    </p:spTree>
    <p:extLst>
      <p:ext uri="{BB962C8B-B14F-4D97-AF65-F5344CB8AC3E}">
        <p14:creationId xmlns:p14="http://schemas.microsoft.com/office/powerpoint/2010/main" val="203939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4"/>
          <p:cNvSpPr txBox="1">
            <a:spLocks/>
          </p:cNvSpPr>
          <p:nvPr/>
        </p:nvSpPr>
        <p:spPr>
          <a:xfrm>
            <a:off x="4397339" y="2762514"/>
            <a:ext cx="4345969" cy="11808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b="1" dirty="0" smtClean="0">
                <a:solidFill>
                  <a:schemeClr val="accent2"/>
                </a:solidFill>
                <a:latin typeface="Arial" panose="020B0604020202020204" pitchFamily="34" charset="0"/>
                <a:cs typeface="Arial" panose="020B0604020202020204" pitchFamily="34" charset="0"/>
              </a:rPr>
              <a:t>FEATURES #02</a:t>
            </a:r>
          </a:p>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810000" y="1848114"/>
            <a:ext cx="4933308"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718560" y="2915929"/>
            <a:ext cx="548640" cy="5470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sp>
        <p:nvSpPr>
          <p:cNvPr id="10" name="Freeform 9"/>
          <p:cNvSpPr>
            <a:spLocks/>
          </p:cNvSpPr>
          <p:nvPr/>
        </p:nvSpPr>
        <p:spPr bwMode="auto">
          <a:xfrm>
            <a:off x="8264393" y="4215443"/>
            <a:ext cx="441686" cy="304800"/>
          </a:xfrm>
          <a:custGeom>
            <a:avLst/>
            <a:gdLst>
              <a:gd name="T0" fmla="*/ 2262 w 3387"/>
              <a:gd name="T1" fmla="*/ 5 h 2336"/>
              <a:gd name="T2" fmla="*/ 2311 w 3387"/>
              <a:gd name="T3" fmla="*/ 28 h 2336"/>
              <a:gd name="T4" fmla="*/ 3341 w 3387"/>
              <a:gd name="T5" fmla="*/ 1056 h 2336"/>
              <a:gd name="T6" fmla="*/ 3373 w 3387"/>
              <a:gd name="T7" fmla="*/ 1103 h 2336"/>
              <a:gd name="T8" fmla="*/ 3387 w 3387"/>
              <a:gd name="T9" fmla="*/ 1154 h 2336"/>
              <a:gd name="T10" fmla="*/ 3382 w 3387"/>
              <a:gd name="T11" fmla="*/ 1208 h 2336"/>
              <a:gd name="T12" fmla="*/ 3360 w 3387"/>
              <a:gd name="T13" fmla="*/ 1258 h 2336"/>
              <a:gd name="T14" fmla="*/ 2333 w 3387"/>
              <a:gd name="T15" fmla="*/ 2290 h 2336"/>
              <a:gd name="T16" fmla="*/ 2293 w 3387"/>
              <a:gd name="T17" fmla="*/ 2320 h 2336"/>
              <a:gd name="T18" fmla="*/ 2246 w 3387"/>
              <a:gd name="T19" fmla="*/ 2334 h 2336"/>
              <a:gd name="T20" fmla="*/ 2198 w 3387"/>
              <a:gd name="T21" fmla="*/ 2334 h 2336"/>
              <a:gd name="T22" fmla="*/ 2152 w 3387"/>
              <a:gd name="T23" fmla="*/ 2320 h 2336"/>
              <a:gd name="T24" fmla="*/ 2110 w 3387"/>
              <a:gd name="T25" fmla="*/ 2290 h 2336"/>
              <a:gd name="T26" fmla="*/ 2078 w 3387"/>
              <a:gd name="T27" fmla="*/ 2245 h 2336"/>
              <a:gd name="T28" fmla="*/ 2065 w 3387"/>
              <a:gd name="T29" fmla="*/ 2192 h 2336"/>
              <a:gd name="T30" fmla="*/ 2069 w 3387"/>
              <a:gd name="T31" fmla="*/ 2138 h 2336"/>
              <a:gd name="T32" fmla="*/ 2092 w 3387"/>
              <a:gd name="T33" fmla="*/ 2088 h 2336"/>
              <a:gd name="T34" fmla="*/ 2849 w 3387"/>
              <a:gd name="T35" fmla="*/ 1326 h 2336"/>
              <a:gd name="T36" fmla="*/ 126 w 3387"/>
              <a:gd name="T37" fmla="*/ 1323 h 2336"/>
              <a:gd name="T38" fmla="*/ 69 w 3387"/>
              <a:gd name="T39" fmla="*/ 1299 h 2336"/>
              <a:gd name="T40" fmla="*/ 27 w 3387"/>
              <a:gd name="T41" fmla="*/ 1257 h 2336"/>
              <a:gd name="T42" fmla="*/ 3 w 3387"/>
              <a:gd name="T43" fmla="*/ 1200 h 2336"/>
              <a:gd name="T44" fmla="*/ 3 w 3387"/>
              <a:gd name="T45" fmla="*/ 1137 h 2336"/>
              <a:gd name="T46" fmla="*/ 27 w 3387"/>
              <a:gd name="T47" fmla="*/ 1080 h 2336"/>
              <a:gd name="T48" fmla="*/ 69 w 3387"/>
              <a:gd name="T49" fmla="*/ 1038 h 2336"/>
              <a:gd name="T50" fmla="*/ 126 w 3387"/>
              <a:gd name="T51" fmla="*/ 1014 h 2336"/>
              <a:gd name="T52" fmla="*/ 2849 w 3387"/>
              <a:gd name="T53" fmla="*/ 1011 h 2336"/>
              <a:gd name="T54" fmla="*/ 2092 w 3387"/>
              <a:gd name="T55" fmla="*/ 247 h 2336"/>
              <a:gd name="T56" fmla="*/ 2069 w 3387"/>
              <a:gd name="T57" fmla="*/ 197 h 2336"/>
              <a:gd name="T58" fmla="*/ 2065 w 3387"/>
              <a:gd name="T59" fmla="*/ 145 h 2336"/>
              <a:gd name="T60" fmla="*/ 2078 w 3387"/>
              <a:gd name="T61" fmla="*/ 92 h 2336"/>
              <a:gd name="T62" fmla="*/ 2110 w 3387"/>
              <a:gd name="T63" fmla="*/ 47 h 2336"/>
              <a:gd name="T64" fmla="*/ 2157 w 3387"/>
              <a:gd name="T65" fmla="*/ 14 h 2336"/>
              <a:gd name="T66" fmla="*/ 2208 w 3387"/>
              <a:gd name="T67" fmla="*/ 0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7" h="2336">
                <a:moveTo>
                  <a:pt x="2235" y="0"/>
                </a:moveTo>
                <a:lnTo>
                  <a:pt x="2262" y="5"/>
                </a:lnTo>
                <a:lnTo>
                  <a:pt x="2288" y="14"/>
                </a:lnTo>
                <a:lnTo>
                  <a:pt x="2311" y="28"/>
                </a:lnTo>
                <a:lnTo>
                  <a:pt x="2333" y="47"/>
                </a:lnTo>
                <a:lnTo>
                  <a:pt x="3341" y="1056"/>
                </a:lnTo>
                <a:lnTo>
                  <a:pt x="3360" y="1079"/>
                </a:lnTo>
                <a:lnTo>
                  <a:pt x="3373" y="1103"/>
                </a:lnTo>
                <a:lnTo>
                  <a:pt x="3382" y="1128"/>
                </a:lnTo>
                <a:lnTo>
                  <a:pt x="3387" y="1154"/>
                </a:lnTo>
                <a:lnTo>
                  <a:pt x="3387" y="1181"/>
                </a:lnTo>
                <a:lnTo>
                  <a:pt x="3382" y="1208"/>
                </a:lnTo>
                <a:lnTo>
                  <a:pt x="3373" y="1234"/>
                </a:lnTo>
                <a:lnTo>
                  <a:pt x="3360" y="1258"/>
                </a:lnTo>
                <a:lnTo>
                  <a:pt x="3341" y="1279"/>
                </a:lnTo>
                <a:lnTo>
                  <a:pt x="2333" y="2290"/>
                </a:lnTo>
                <a:lnTo>
                  <a:pt x="2313" y="2307"/>
                </a:lnTo>
                <a:lnTo>
                  <a:pt x="2293" y="2320"/>
                </a:lnTo>
                <a:lnTo>
                  <a:pt x="2270" y="2329"/>
                </a:lnTo>
                <a:lnTo>
                  <a:pt x="2246" y="2334"/>
                </a:lnTo>
                <a:lnTo>
                  <a:pt x="2222" y="2336"/>
                </a:lnTo>
                <a:lnTo>
                  <a:pt x="2198" y="2334"/>
                </a:lnTo>
                <a:lnTo>
                  <a:pt x="2174" y="2329"/>
                </a:lnTo>
                <a:lnTo>
                  <a:pt x="2152" y="2320"/>
                </a:lnTo>
                <a:lnTo>
                  <a:pt x="2130" y="2307"/>
                </a:lnTo>
                <a:lnTo>
                  <a:pt x="2110" y="2290"/>
                </a:lnTo>
                <a:lnTo>
                  <a:pt x="2092" y="2268"/>
                </a:lnTo>
                <a:lnTo>
                  <a:pt x="2078" y="2245"/>
                </a:lnTo>
                <a:lnTo>
                  <a:pt x="2069" y="2219"/>
                </a:lnTo>
                <a:lnTo>
                  <a:pt x="2065" y="2192"/>
                </a:lnTo>
                <a:lnTo>
                  <a:pt x="2065" y="2165"/>
                </a:lnTo>
                <a:lnTo>
                  <a:pt x="2069" y="2138"/>
                </a:lnTo>
                <a:lnTo>
                  <a:pt x="2078" y="2113"/>
                </a:lnTo>
                <a:lnTo>
                  <a:pt x="2092" y="2088"/>
                </a:lnTo>
                <a:lnTo>
                  <a:pt x="2110" y="2067"/>
                </a:lnTo>
                <a:lnTo>
                  <a:pt x="2849" y="1326"/>
                </a:lnTo>
                <a:lnTo>
                  <a:pt x="158" y="1326"/>
                </a:lnTo>
                <a:lnTo>
                  <a:pt x="126" y="1323"/>
                </a:lnTo>
                <a:lnTo>
                  <a:pt x="96" y="1313"/>
                </a:lnTo>
                <a:lnTo>
                  <a:pt x="69" y="1299"/>
                </a:lnTo>
                <a:lnTo>
                  <a:pt x="46" y="1279"/>
                </a:lnTo>
                <a:lnTo>
                  <a:pt x="27" y="1257"/>
                </a:lnTo>
                <a:lnTo>
                  <a:pt x="12" y="1230"/>
                </a:lnTo>
                <a:lnTo>
                  <a:pt x="3" y="1200"/>
                </a:lnTo>
                <a:lnTo>
                  <a:pt x="0" y="1168"/>
                </a:lnTo>
                <a:lnTo>
                  <a:pt x="3" y="1137"/>
                </a:lnTo>
                <a:lnTo>
                  <a:pt x="12" y="1107"/>
                </a:lnTo>
                <a:lnTo>
                  <a:pt x="27" y="1080"/>
                </a:lnTo>
                <a:lnTo>
                  <a:pt x="46" y="1056"/>
                </a:lnTo>
                <a:lnTo>
                  <a:pt x="69" y="1038"/>
                </a:lnTo>
                <a:lnTo>
                  <a:pt x="96" y="1023"/>
                </a:lnTo>
                <a:lnTo>
                  <a:pt x="126" y="1014"/>
                </a:lnTo>
                <a:lnTo>
                  <a:pt x="158" y="1011"/>
                </a:lnTo>
                <a:lnTo>
                  <a:pt x="2849" y="1011"/>
                </a:lnTo>
                <a:lnTo>
                  <a:pt x="2110" y="270"/>
                </a:lnTo>
                <a:lnTo>
                  <a:pt x="2092" y="247"/>
                </a:lnTo>
                <a:lnTo>
                  <a:pt x="2078" y="223"/>
                </a:lnTo>
                <a:lnTo>
                  <a:pt x="2069" y="197"/>
                </a:lnTo>
                <a:lnTo>
                  <a:pt x="2065" y="172"/>
                </a:lnTo>
                <a:lnTo>
                  <a:pt x="2065" y="145"/>
                </a:lnTo>
                <a:lnTo>
                  <a:pt x="2069" y="118"/>
                </a:lnTo>
                <a:lnTo>
                  <a:pt x="2078" y="92"/>
                </a:lnTo>
                <a:lnTo>
                  <a:pt x="2092" y="68"/>
                </a:lnTo>
                <a:lnTo>
                  <a:pt x="2110" y="47"/>
                </a:lnTo>
                <a:lnTo>
                  <a:pt x="2132" y="28"/>
                </a:lnTo>
                <a:lnTo>
                  <a:pt x="2157" y="14"/>
                </a:lnTo>
                <a:lnTo>
                  <a:pt x="2181" y="5"/>
                </a:lnTo>
                <a:lnTo>
                  <a:pt x="2208" y="0"/>
                </a:lnTo>
                <a:lnTo>
                  <a:pt x="223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Placeholder 2"/>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516" b="3516"/>
          <a:stretch>
            <a:fillRect/>
          </a:stretch>
        </p:blipFill>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32500" r="63333"/>
          <a:stretch/>
        </p:blipFill>
        <p:spPr>
          <a:xfrm>
            <a:off x="2971800" y="1255"/>
            <a:ext cx="381000" cy="514099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r="94166"/>
          <a:stretch/>
        </p:blipFill>
        <p:spPr>
          <a:xfrm>
            <a:off x="0" y="1255"/>
            <a:ext cx="533400" cy="5140990"/>
          </a:xfrm>
          <a:prstGeom prst="rect">
            <a:avLst/>
          </a:prstGeom>
        </p:spPr>
      </p:pic>
    </p:spTree>
    <p:extLst>
      <p:ext uri="{BB962C8B-B14F-4D97-AF65-F5344CB8AC3E}">
        <p14:creationId xmlns:p14="http://schemas.microsoft.com/office/powerpoint/2010/main" val="27309151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4"/>
          <p:cNvSpPr txBox="1">
            <a:spLocks/>
          </p:cNvSpPr>
          <p:nvPr/>
        </p:nvSpPr>
        <p:spPr>
          <a:xfrm>
            <a:off x="4397339" y="2762514"/>
            <a:ext cx="4345969" cy="11808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600" b="1" dirty="0" smtClean="0">
                <a:solidFill>
                  <a:schemeClr val="accent2"/>
                </a:solidFill>
                <a:latin typeface="Arial" panose="020B0604020202020204" pitchFamily="34" charset="0"/>
                <a:cs typeface="Arial" panose="020B0604020202020204" pitchFamily="34" charset="0"/>
              </a:rPr>
              <a:t>FEATURES #03</a:t>
            </a:r>
          </a:p>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810000" y="1848114"/>
            <a:ext cx="4933308"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718560" y="2915929"/>
            <a:ext cx="548640" cy="54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panose="020B0604020202020204" pitchFamily="34" charset="0"/>
                <a:cs typeface="Arial" panose="020B0604020202020204" pitchFamily="34" charset="0"/>
              </a:rPr>
              <a:t>3</a:t>
            </a:r>
            <a:endParaRPr lang="en-US" b="1" dirty="0">
              <a:latin typeface="Arial" panose="020B0604020202020204" pitchFamily="34" charset="0"/>
              <a:cs typeface="Arial" panose="020B0604020202020204" pitchFamily="34" charset="0"/>
            </a:endParaRPr>
          </a:p>
        </p:txBody>
      </p:sp>
      <p:pic>
        <p:nvPicPr>
          <p:cNvPr id="4" name="Picture Placeholder 3"/>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516" b="3516"/>
          <a:stretch>
            <a:fillRect/>
          </a:stretch>
        </p:blipFill>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2500" r="63333"/>
          <a:stretch/>
        </p:blipFill>
        <p:spPr>
          <a:xfrm>
            <a:off x="2971800" y="1255"/>
            <a:ext cx="381000" cy="5140990"/>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94166"/>
          <a:stretch/>
        </p:blipFill>
        <p:spPr>
          <a:xfrm>
            <a:off x="0" y="1255"/>
            <a:ext cx="533400" cy="5140990"/>
          </a:xfrm>
          <a:prstGeom prst="rect">
            <a:avLst/>
          </a:prstGeom>
        </p:spPr>
      </p:pic>
    </p:spTree>
    <p:extLst>
      <p:ext uri="{BB962C8B-B14F-4D97-AF65-F5344CB8AC3E}">
        <p14:creationId xmlns:p14="http://schemas.microsoft.com/office/powerpoint/2010/main" val="3198271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392581" y="1428750"/>
            <a:ext cx="1969020" cy="3324225"/>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522521" y="1428750"/>
            <a:ext cx="1969020" cy="3324225"/>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4652461" y="1428750"/>
            <a:ext cx="1969020" cy="3324225"/>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6782400" y="1428750"/>
            <a:ext cx="1969020" cy="3324225"/>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Cool App Screenshot</a:t>
            </a:r>
            <a:endParaRPr lang="en-US" dirty="0"/>
          </a:p>
        </p:txBody>
      </p:sp>
      <p:pic>
        <p:nvPicPr>
          <p:cNvPr id="12" name="Picture Placeholder 1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4" b="44"/>
          <a:stretch>
            <a:fillRect/>
          </a:stretch>
        </p:blipFill>
        <p:spPr/>
      </p:pic>
      <p:pic>
        <p:nvPicPr>
          <p:cNvPr id="13" name="Picture Placeholder 12"/>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44" b="44"/>
          <a:stretch>
            <a:fillRect/>
          </a:stretch>
        </p:blipFill>
        <p:spPr/>
      </p:pic>
      <p:pic>
        <p:nvPicPr>
          <p:cNvPr id="14" name="Picture Placeholder 13"/>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44" b="44"/>
          <a:stretch>
            <a:fillRect/>
          </a:stretch>
        </p:blipFill>
        <p:spPr/>
      </p:pic>
      <p:pic>
        <p:nvPicPr>
          <p:cNvPr id="15" name="Picture Placehold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4" b="44"/>
          <a:stretch>
            <a:fillRect/>
          </a:stretch>
        </p:blipFill>
        <p:spPr/>
      </p:pic>
    </p:spTree>
    <p:extLst>
      <p:ext uri="{BB962C8B-B14F-4D97-AF65-F5344CB8AC3E}">
        <p14:creationId xmlns:p14="http://schemas.microsoft.com/office/powerpoint/2010/main" val="74217831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8" b="28"/>
          <a:stretch>
            <a:fillRect/>
          </a:stretch>
        </p:blipFill>
        <p:spPr/>
      </p:pic>
      <p:pic>
        <p:nvPicPr>
          <p:cNvPr id="51" name="Picture Placeholder 50"/>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20" r="20"/>
          <a:stretch>
            <a:fillRect/>
          </a:stretch>
        </p:blipFill>
        <p:spPr/>
      </p:pic>
      <p:pic>
        <p:nvPicPr>
          <p:cNvPr id="16" name="Picture 15" descr="shadow.png"/>
          <p:cNvPicPr>
            <a:picLocks noChangeAspect="1"/>
          </p:cNvPicPr>
          <p:nvPr/>
        </p:nvPicPr>
        <p:blipFill>
          <a:blip r:embed="rId4" cstate="print">
            <a:biLevel thresh="50000"/>
          </a:blip>
          <a:stretch>
            <a:fillRect/>
          </a:stretch>
        </p:blipFill>
        <p:spPr>
          <a:xfrm>
            <a:off x="3411634" y="4662929"/>
            <a:ext cx="2320732" cy="238125"/>
          </a:xfrm>
          <a:prstGeom prst="rect">
            <a:avLst/>
          </a:prstGeom>
        </p:spPr>
      </p:pic>
      <p:pic>
        <p:nvPicPr>
          <p:cNvPr id="45" name="Picture Placeholder 44"/>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l="6" r="6"/>
          <a:stretch>
            <a:fillRect/>
          </a:stretch>
        </p:blipFill>
        <p:spPr/>
      </p:pic>
      <p:pic>
        <p:nvPicPr>
          <p:cNvPr id="49" name="Picture Placeholder 48"/>
          <p:cNvPicPr>
            <a:picLocks noGrp="1" noChangeAspect="1"/>
          </p:cNvPicPr>
          <p:nvPr>
            <p:ph type="pic" sz="quarter" idx="26"/>
          </p:nvPr>
        </p:nvPicPr>
        <p:blipFill>
          <a:blip r:embed="rId5">
            <a:extLst>
              <a:ext uri="{28A0092B-C50C-407E-A947-70E740481C1C}">
                <a14:useLocalDpi xmlns:a14="http://schemas.microsoft.com/office/drawing/2010/main" val="0"/>
              </a:ext>
            </a:extLst>
          </a:blip>
          <a:srcRect l="50" r="50"/>
          <a:stretch>
            <a:fillRect/>
          </a:stretch>
        </p:blipFill>
        <p:spPr/>
      </p:pic>
      <p:grpSp>
        <p:nvGrpSpPr>
          <p:cNvPr id="3" name="Group 2"/>
          <p:cNvGrpSpPr/>
          <p:nvPr/>
        </p:nvGrpSpPr>
        <p:grpSpPr>
          <a:xfrm>
            <a:off x="3543300" y="502066"/>
            <a:ext cx="2057400" cy="4139368"/>
            <a:chOff x="3505200" y="431800"/>
            <a:chExt cx="2127250" cy="4279900"/>
          </a:xfrm>
          <a:effectLst>
            <a:reflection blurRad="6350" stA="9000" endPos="35000" dir="5400000" sy="-100000" algn="bl" rotWithShape="0"/>
          </a:effectLst>
        </p:grpSpPr>
        <p:sp>
          <p:nvSpPr>
            <p:cNvPr id="4"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58" name="Picture Placeholder 57"/>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t="3596" b="3596"/>
          <a:stretch>
            <a:fillRect/>
          </a:stretch>
        </p:blipFill>
        <p:spPr/>
      </p:pic>
    </p:spTree>
    <p:extLst>
      <p:ext uri="{BB962C8B-B14F-4D97-AF65-F5344CB8AC3E}">
        <p14:creationId xmlns:p14="http://schemas.microsoft.com/office/powerpoint/2010/main" val="1824738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833" r="20833"/>
          <a:stretch>
            <a:fillRect/>
          </a:stretch>
        </p:blipFill>
        <p:spPr/>
      </p:pic>
      <p:grpSp>
        <p:nvGrpSpPr>
          <p:cNvPr id="9" name="Group 8"/>
          <p:cNvGrpSpPr/>
          <p:nvPr/>
        </p:nvGrpSpPr>
        <p:grpSpPr>
          <a:xfrm>
            <a:off x="602530" y="579368"/>
            <a:ext cx="2902670" cy="5840001"/>
            <a:chOff x="3505200" y="431800"/>
            <a:chExt cx="2127250" cy="4279900"/>
          </a:xfrm>
          <a:effectLst>
            <a:reflection blurRad="6350" stA="9000" endPos="35000" dir="5400000" sy="-100000" algn="bl" rotWithShape="0"/>
          </a:effectLst>
        </p:grpSpPr>
        <p:sp>
          <p:nvSpPr>
            <p:cNvPr id="1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22" name="Picture Placeholder 21"/>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57" r="357"/>
          <a:stretch>
            <a:fillRect/>
          </a:stretch>
        </p:blipFill>
        <p:spPr/>
      </p:pic>
      <p:sp>
        <p:nvSpPr>
          <p:cNvPr id="39" name="Inhaltsplatzhalter 4"/>
          <p:cNvSpPr txBox="1">
            <a:spLocks/>
          </p:cNvSpPr>
          <p:nvPr/>
        </p:nvSpPr>
        <p:spPr>
          <a:xfrm>
            <a:off x="4038600" y="1204864"/>
            <a:ext cx="4724400"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atin typeface="Arial" panose="020B0604020202020204" pitchFamily="34" charset="0"/>
                <a:cs typeface="Arial" panose="020B0604020202020204" pitchFamily="34" charset="0"/>
              </a:rPr>
              <a:t>The Best </a:t>
            </a:r>
            <a:r>
              <a:rPr lang="en-US" sz="3600" dirty="0" smtClean="0">
                <a:latin typeface="Arial" panose="020B0604020202020204" pitchFamily="34" charset="0"/>
                <a:cs typeface="Arial" panose="020B0604020202020204" pitchFamily="34" charset="0"/>
              </a:rPr>
              <a:t>App</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Showcase Anywhere,</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Anytime</a:t>
            </a:r>
            <a:endParaRPr lang="en-US" sz="3600" dirty="0">
              <a:latin typeface="Arial" panose="020B0604020202020204" pitchFamily="34" charset="0"/>
              <a:cs typeface="Arial" panose="020B0604020202020204" pitchFamily="34" charset="0"/>
            </a:endParaRPr>
          </a:p>
        </p:txBody>
      </p:sp>
      <p:sp>
        <p:nvSpPr>
          <p:cNvPr id="42" name="Inhaltsplatzhalter 4"/>
          <p:cNvSpPr txBox="1">
            <a:spLocks/>
          </p:cNvSpPr>
          <p:nvPr/>
        </p:nvSpPr>
        <p:spPr>
          <a:xfrm>
            <a:off x="4038600" y="2881264"/>
            <a:ext cx="4724400"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Interactive, Innovative, Irresistible</a:t>
            </a: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8600" y="3499369"/>
            <a:ext cx="2006287" cy="596381"/>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2699" y="3490864"/>
            <a:ext cx="2030688" cy="604886"/>
          </a:xfrm>
          <a:prstGeom prst="rect">
            <a:avLst/>
          </a:prstGeom>
        </p:spPr>
      </p:pic>
    </p:spTree>
    <p:extLst>
      <p:ext uri="{BB962C8B-B14F-4D97-AF65-F5344CB8AC3E}">
        <p14:creationId xmlns:p14="http://schemas.microsoft.com/office/powerpoint/2010/main" val="388034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left)">
                                      <p:cBhvr>
                                        <p:cTn id="7" dur="500"/>
                                        <p:tgtEl>
                                          <p:spTgt spid="3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bldLvl="5"/>
      <p:bldP spid="42"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7232639" y="1756240"/>
            <a:ext cx="1516725" cy="2634195"/>
            <a:chOff x="3647478" y="1235156"/>
            <a:chExt cx="1849044" cy="3211352"/>
          </a:xfrm>
        </p:grpSpPr>
        <p:grpSp>
          <p:nvGrpSpPr>
            <p:cNvPr id="52" name="Group 51"/>
            <p:cNvGrpSpPr/>
            <p:nvPr/>
          </p:nvGrpSpPr>
          <p:grpSpPr>
            <a:xfrm>
              <a:off x="3647478" y="1235156"/>
              <a:ext cx="1849044" cy="3211352"/>
              <a:chOff x="3734595" y="1222376"/>
              <a:chExt cx="1863763" cy="3236912"/>
            </a:xfrm>
          </p:grpSpPr>
          <p:sp>
            <p:nvSpPr>
              <p:cNvPr id="54" name="Freeform 139"/>
              <p:cNvSpPr>
                <a:spLocks/>
              </p:cNvSpPr>
              <p:nvPr/>
            </p:nvSpPr>
            <p:spPr bwMode="auto">
              <a:xfrm>
                <a:off x="3941763" y="1222376"/>
                <a:ext cx="1428750" cy="606425"/>
              </a:xfrm>
              <a:custGeom>
                <a:avLst/>
                <a:gdLst>
                  <a:gd name="T0" fmla="*/ 756 w 853"/>
                  <a:gd name="T1" fmla="*/ 169 h 362"/>
                  <a:gd name="T2" fmla="*/ 709 w 853"/>
                  <a:gd name="T3" fmla="*/ 2 h 362"/>
                  <a:gd name="T4" fmla="*/ 428 w 853"/>
                  <a:gd name="T5" fmla="*/ 1 h 362"/>
                  <a:gd name="T6" fmla="*/ 148 w 853"/>
                  <a:gd name="T7" fmla="*/ 0 h 362"/>
                  <a:gd name="T8" fmla="*/ 98 w 853"/>
                  <a:gd name="T9" fmla="*/ 166 h 362"/>
                  <a:gd name="T10" fmla="*/ 0 w 853"/>
                  <a:gd name="T11" fmla="*/ 359 h 362"/>
                  <a:gd name="T12" fmla="*/ 427 w 853"/>
                  <a:gd name="T13" fmla="*/ 361 h 362"/>
                  <a:gd name="T14" fmla="*/ 853 w 853"/>
                  <a:gd name="T15" fmla="*/ 362 h 362"/>
                  <a:gd name="T16" fmla="*/ 756 w 853"/>
                  <a:gd name="T17" fmla="*/ 1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6" y="169"/>
                    </a:moveTo>
                    <a:cubicBezTo>
                      <a:pt x="745" y="42"/>
                      <a:pt x="748" y="13"/>
                      <a:pt x="709" y="2"/>
                    </a:cubicBezTo>
                    <a:cubicBezTo>
                      <a:pt x="428" y="1"/>
                      <a:pt x="428" y="1"/>
                      <a:pt x="428" y="1"/>
                    </a:cubicBezTo>
                    <a:cubicBezTo>
                      <a:pt x="148" y="0"/>
                      <a:pt x="148" y="0"/>
                      <a:pt x="148" y="0"/>
                    </a:cubicBezTo>
                    <a:cubicBezTo>
                      <a:pt x="108" y="10"/>
                      <a:pt x="111" y="40"/>
                      <a:pt x="98" y="166"/>
                    </a:cubicBezTo>
                    <a:cubicBezTo>
                      <a:pt x="86" y="293"/>
                      <a:pt x="0" y="359"/>
                      <a:pt x="0" y="359"/>
                    </a:cubicBezTo>
                    <a:cubicBezTo>
                      <a:pt x="427" y="361"/>
                      <a:pt x="427" y="361"/>
                      <a:pt x="427" y="361"/>
                    </a:cubicBezTo>
                    <a:cubicBezTo>
                      <a:pt x="853" y="362"/>
                      <a:pt x="853" y="362"/>
                      <a:pt x="853" y="362"/>
                    </a:cubicBezTo>
                    <a:cubicBezTo>
                      <a:pt x="853" y="362"/>
                      <a:pt x="768" y="296"/>
                      <a:pt x="756" y="169"/>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40"/>
              <p:cNvSpPr>
                <a:spLocks/>
              </p:cNvSpPr>
              <p:nvPr/>
            </p:nvSpPr>
            <p:spPr bwMode="auto">
              <a:xfrm>
                <a:off x="3933825" y="3852863"/>
                <a:ext cx="1428750" cy="606425"/>
              </a:xfrm>
              <a:custGeom>
                <a:avLst/>
                <a:gdLst>
                  <a:gd name="T0" fmla="*/ 755 w 853"/>
                  <a:gd name="T1" fmla="*/ 196 h 362"/>
                  <a:gd name="T2" fmla="*/ 705 w 853"/>
                  <a:gd name="T3" fmla="*/ 362 h 362"/>
                  <a:gd name="T4" fmla="*/ 425 w 853"/>
                  <a:gd name="T5" fmla="*/ 361 h 362"/>
                  <a:gd name="T6" fmla="*/ 144 w 853"/>
                  <a:gd name="T7" fmla="*/ 360 h 362"/>
                  <a:gd name="T8" fmla="*/ 97 w 853"/>
                  <a:gd name="T9" fmla="*/ 193 h 362"/>
                  <a:gd name="T10" fmla="*/ 0 w 853"/>
                  <a:gd name="T11" fmla="*/ 0 h 362"/>
                  <a:gd name="T12" fmla="*/ 426 w 853"/>
                  <a:gd name="T13" fmla="*/ 1 h 362"/>
                  <a:gd name="T14" fmla="*/ 853 w 853"/>
                  <a:gd name="T15" fmla="*/ 3 h 362"/>
                  <a:gd name="T16" fmla="*/ 755 w 853"/>
                  <a:gd name="T17" fmla="*/ 19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5" y="196"/>
                    </a:moveTo>
                    <a:cubicBezTo>
                      <a:pt x="742" y="322"/>
                      <a:pt x="745" y="352"/>
                      <a:pt x="705" y="362"/>
                    </a:cubicBezTo>
                    <a:cubicBezTo>
                      <a:pt x="425" y="361"/>
                      <a:pt x="425" y="361"/>
                      <a:pt x="425" y="361"/>
                    </a:cubicBezTo>
                    <a:cubicBezTo>
                      <a:pt x="144" y="360"/>
                      <a:pt x="144" y="360"/>
                      <a:pt x="144" y="360"/>
                    </a:cubicBezTo>
                    <a:cubicBezTo>
                      <a:pt x="105" y="349"/>
                      <a:pt x="108" y="320"/>
                      <a:pt x="97" y="193"/>
                    </a:cubicBezTo>
                    <a:cubicBezTo>
                      <a:pt x="85" y="66"/>
                      <a:pt x="0" y="0"/>
                      <a:pt x="0" y="0"/>
                    </a:cubicBezTo>
                    <a:cubicBezTo>
                      <a:pt x="426" y="1"/>
                      <a:pt x="426" y="1"/>
                      <a:pt x="426" y="1"/>
                    </a:cubicBezTo>
                    <a:cubicBezTo>
                      <a:pt x="853" y="3"/>
                      <a:pt x="853" y="3"/>
                      <a:pt x="853" y="3"/>
                    </a:cubicBezTo>
                    <a:cubicBezTo>
                      <a:pt x="853" y="3"/>
                      <a:pt x="767" y="69"/>
                      <a:pt x="755" y="196"/>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41"/>
              <p:cNvSpPr>
                <a:spLocks/>
              </p:cNvSpPr>
              <p:nvPr/>
            </p:nvSpPr>
            <p:spPr bwMode="auto">
              <a:xfrm>
                <a:off x="3734595" y="1798638"/>
                <a:ext cx="1833562" cy="2084387"/>
              </a:xfrm>
              <a:custGeom>
                <a:avLst/>
                <a:gdLst>
                  <a:gd name="T0" fmla="*/ 190 w 1094"/>
                  <a:gd name="T1" fmla="*/ 1243 h 1246"/>
                  <a:gd name="T2" fmla="*/ 0 w 1094"/>
                  <a:gd name="T3" fmla="*/ 1051 h 1246"/>
                  <a:gd name="T4" fmla="*/ 4 w 1094"/>
                  <a:gd name="T5" fmla="*/ 190 h 1246"/>
                  <a:gd name="T6" fmla="*/ 195 w 1094"/>
                  <a:gd name="T7" fmla="*/ 0 h 1246"/>
                  <a:gd name="T8" fmla="*/ 904 w 1094"/>
                  <a:gd name="T9" fmla="*/ 3 h 1246"/>
                  <a:gd name="T10" fmla="*/ 1094 w 1094"/>
                  <a:gd name="T11" fmla="*/ 195 h 1246"/>
                  <a:gd name="T12" fmla="*/ 1090 w 1094"/>
                  <a:gd name="T13" fmla="*/ 1056 h 1246"/>
                  <a:gd name="T14" fmla="*/ 899 w 1094"/>
                  <a:gd name="T15" fmla="*/ 1246 h 1246"/>
                  <a:gd name="T16" fmla="*/ 190 w 1094"/>
                  <a:gd name="T17" fmla="*/ 1243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1246">
                    <a:moveTo>
                      <a:pt x="190" y="1243"/>
                    </a:moveTo>
                    <a:cubicBezTo>
                      <a:pt x="85" y="1242"/>
                      <a:pt x="0" y="1156"/>
                      <a:pt x="0" y="1051"/>
                    </a:cubicBezTo>
                    <a:cubicBezTo>
                      <a:pt x="4" y="190"/>
                      <a:pt x="4" y="190"/>
                      <a:pt x="4" y="190"/>
                    </a:cubicBezTo>
                    <a:cubicBezTo>
                      <a:pt x="4" y="85"/>
                      <a:pt x="90" y="0"/>
                      <a:pt x="195" y="0"/>
                    </a:cubicBezTo>
                    <a:cubicBezTo>
                      <a:pt x="904" y="3"/>
                      <a:pt x="904" y="3"/>
                      <a:pt x="904" y="3"/>
                    </a:cubicBezTo>
                    <a:cubicBezTo>
                      <a:pt x="1009" y="4"/>
                      <a:pt x="1094" y="90"/>
                      <a:pt x="1094" y="195"/>
                    </a:cubicBezTo>
                    <a:cubicBezTo>
                      <a:pt x="1090" y="1056"/>
                      <a:pt x="1090" y="1056"/>
                      <a:pt x="1090" y="1056"/>
                    </a:cubicBezTo>
                    <a:cubicBezTo>
                      <a:pt x="1090" y="1161"/>
                      <a:pt x="1004" y="1246"/>
                      <a:pt x="899" y="1246"/>
                    </a:cubicBezTo>
                    <a:lnTo>
                      <a:pt x="190" y="1243"/>
                    </a:lnTo>
                    <a:close/>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3"/>
              <p:cNvSpPr>
                <a:spLocks/>
              </p:cNvSpPr>
              <p:nvPr/>
            </p:nvSpPr>
            <p:spPr bwMode="auto">
              <a:xfrm>
                <a:off x="3808413" y="1871663"/>
                <a:ext cx="1685925" cy="1938337"/>
              </a:xfrm>
              <a:custGeom>
                <a:avLst/>
                <a:gdLst>
                  <a:gd name="T0" fmla="*/ 855 w 1006"/>
                  <a:gd name="T1" fmla="*/ 1158 h 1158"/>
                  <a:gd name="T2" fmla="*/ 146 w 1006"/>
                  <a:gd name="T3" fmla="*/ 1155 h 1158"/>
                  <a:gd name="T4" fmla="*/ 0 w 1006"/>
                  <a:gd name="T5" fmla="*/ 1008 h 1158"/>
                  <a:gd name="T6" fmla="*/ 4 w 1006"/>
                  <a:gd name="T7" fmla="*/ 146 h 1158"/>
                  <a:gd name="T8" fmla="*/ 151 w 1006"/>
                  <a:gd name="T9" fmla="*/ 0 h 1158"/>
                  <a:gd name="T10" fmla="*/ 860 w 1006"/>
                  <a:gd name="T11" fmla="*/ 3 h 1158"/>
                  <a:gd name="T12" fmla="*/ 1006 w 1006"/>
                  <a:gd name="T13" fmla="*/ 150 h 1158"/>
                  <a:gd name="T14" fmla="*/ 1002 w 1006"/>
                  <a:gd name="T15" fmla="*/ 1012 h 1158"/>
                  <a:gd name="T16" fmla="*/ 855 w 1006"/>
                  <a:gd name="T17" fmla="*/ 1158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1158">
                    <a:moveTo>
                      <a:pt x="855" y="1158"/>
                    </a:moveTo>
                    <a:cubicBezTo>
                      <a:pt x="146" y="1155"/>
                      <a:pt x="146" y="1155"/>
                      <a:pt x="146" y="1155"/>
                    </a:cubicBezTo>
                    <a:cubicBezTo>
                      <a:pt x="65" y="1154"/>
                      <a:pt x="0" y="1088"/>
                      <a:pt x="0" y="1008"/>
                    </a:cubicBezTo>
                    <a:cubicBezTo>
                      <a:pt x="4" y="146"/>
                      <a:pt x="4" y="146"/>
                      <a:pt x="4" y="146"/>
                    </a:cubicBezTo>
                    <a:cubicBezTo>
                      <a:pt x="4" y="65"/>
                      <a:pt x="70" y="0"/>
                      <a:pt x="151" y="0"/>
                    </a:cubicBezTo>
                    <a:cubicBezTo>
                      <a:pt x="860" y="3"/>
                      <a:pt x="860" y="3"/>
                      <a:pt x="860" y="3"/>
                    </a:cubicBezTo>
                    <a:cubicBezTo>
                      <a:pt x="941" y="4"/>
                      <a:pt x="1006" y="70"/>
                      <a:pt x="1006" y="150"/>
                    </a:cubicBezTo>
                    <a:cubicBezTo>
                      <a:pt x="1002" y="1012"/>
                      <a:pt x="1002" y="1012"/>
                      <a:pt x="1002" y="1012"/>
                    </a:cubicBezTo>
                    <a:cubicBezTo>
                      <a:pt x="1002" y="1093"/>
                      <a:pt x="936" y="1158"/>
                      <a:pt x="855" y="115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78"/>
              <p:cNvSpPr>
                <a:spLocks/>
              </p:cNvSpPr>
              <p:nvPr/>
            </p:nvSpPr>
            <p:spPr bwMode="auto">
              <a:xfrm>
                <a:off x="5512633" y="2400300"/>
                <a:ext cx="85725" cy="295275"/>
              </a:xfrm>
              <a:custGeom>
                <a:avLst/>
                <a:gdLst>
                  <a:gd name="T0" fmla="*/ 49 w 51"/>
                  <a:gd name="T1" fmla="*/ 11 h 176"/>
                  <a:gd name="T2" fmla="*/ 33 w 51"/>
                  <a:gd name="T3" fmla="*/ 0 h 176"/>
                  <a:gd name="T4" fmla="*/ 0 w 51"/>
                  <a:gd name="T5" fmla="*/ 88 h 176"/>
                  <a:gd name="T6" fmla="*/ 33 w 51"/>
                  <a:gd name="T7" fmla="*/ 176 h 176"/>
                  <a:gd name="T8" fmla="*/ 49 w 51"/>
                  <a:gd name="T9" fmla="*/ 165 h 176"/>
                  <a:gd name="T10" fmla="*/ 51 w 51"/>
                  <a:gd name="T11" fmla="*/ 158 h 176"/>
                  <a:gd name="T12" fmla="*/ 51 w 51"/>
                  <a:gd name="T13" fmla="*/ 18 h 176"/>
                  <a:gd name="T14" fmla="*/ 49 w 51"/>
                  <a:gd name="T15" fmla="*/ 1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76">
                    <a:moveTo>
                      <a:pt x="49" y="11"/>
                    </a:moveTo>
                    <a:cubicBezTo>
                      <a:pt x="44" y="4"/>
                      <a:pt x="39" y="0"/>
                      <a:pt x="33" y="0"/>
                    </a:cubicBezTo>
                    <a:cubicBezTo>
                      <a:pt x="15" y="0"/>
                      <a:pt x="0" y="39"/>
                      <a:pt x="0" y="88"/>
                    </a:cubicBezTo>
                    <a:cubicBezTo>
                      <a:pt x="0" y="137"/>
                      <a:pt x="15" y="176"/>
                      <a:pt x="33" y="176"/>
                    </a:cubicBezTo>
                    <a:cubicBezTo>
                      <a:pt x="39" y="176"/>
                      <a:pt x="44" y="172"/>
                      <a:pt x="49" y="165"/>
                    </a:cubicBezTo>
                    <a:cubicBezTo>
                      <a:pt x="50" y="163"/>
                      <a:pt x="51" y="160"/>
                      <a:pt x="51" y="158"/>
                    </a:cubicBezTo>
                    <a:cubicBezTo>
                      <a:pt x="51" y="18"/>
                      <a:pt x="51" y="18"/>
                      <a:pt x="51" y="18"/>
                    </a:cubicBezTo>
                    <a:cubicBezTo>
                      <a:pt x="51" y="16"/>
                      <a:pt x="50" y="13"/>
                      <a:pt x="49" y="11"/>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86"/>
              <p:cNvSpPr>
                <a:spLocks/>
              </p:cNvSpPr>
              <p:nvPr/>
            </p:nvSpPr>
            <p:spPr bwMode="auto">
              <a:xfrm>
                <a:off x="5559425" y="2962275"/>
                <a:ext cx="38100" cy="490537"/>
              </a:xfrm>
              <a:custGeom>
                <a:avLst/>
                <a:gdLst>
                  <a:gd name="T0" fmla="*/ 16 w 22"/>
                  <a:gd name="T1" fmla="*/ 293 h 293"/>
                  <a:gd name="T2" fmla="*/ 7 w 22"/>
                  <a:gd name="T3" fmla="*/ 293 h 293"/>
                  <a:gd name="T4" fmla="*/ 0 w 22"/>
                  <a:gd name="T5" fmla="*/ 289 h 293"/>
                  <a:gd name="T6" fmla="*/ 0 w 22"/>
                  <a:gd name="T7" fmla="*/ 3 h 293"/>
                  <a:gd name="T8" fmla="*/ 7 w 22"/>
                  <a:gd name="T9" fmla="*/ 0 h 293"/>
                  <a:gd name="T10" fmla="*/ 16 w 22"/>
                  <a:gd name="T11" fmla="*/ 0 h 293"/>
                  <a:gd name="T12" fmla="*/ 22 w 22"/>
                  <a:gd name="T13" fmla="*/ 3 h 293"/>
                  <a:gd name="T14" fmla="*/ 22 w 22"/>
                  <a:gd name="T15" fmla="*/ 289 h 293"/>
                  <a:gd name="T16" fmla="*/ 16 w 22"/>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3">
                    <a:moveTo>
                      <a:pt x="16" y="293"/>
                    </a:moveTo>
                    <a:cubicBezTo>
                      <a:pt x="7" y="293"/>
                      <a:pt x="7" y="293"/>
                      <a:pt x="7" y="293"/>
                    </a:cubicBezTo>
                    <a:cubicBezTo>
                      <a:pt x="3" y="293"/>
                      <a:pt x="0" y="291"/>
                      <a:pt x="0" y="289"/>
                    </a:cubicBezTo>
                    <a:cubicBezTo>
                      <a:pt x="0" y="3"/>
                      <a:pt x="0" y="3"/>
                      <a:pt x="0" y="3"/>
                    </a:cubicBezTo>
                    <a:cubicBezTo>
                      <a:pt x="0" y="1"/>
                      <a:pt x="3" y="0"/>
                      <a:pt x="7" y="0"/>
                    </a:cubicBezTo>
                    <a:cubicBezTo>
                      <a:pt x="16" y="0"/>
                      <a:pt x="16" y="0"/>
                      <a:pt x="16" y="0"/>
                    </a:cubicBezTo>
                    <a:cubicBezTo>
                      <a:pt x="19" y="0"/>
                      <a:pt x="22" y="1"/>
                      <a:pt x="22" y="3"/>
                    </a:cubicBezTo>
                    <a:cubicBezTo>
                      <a:pt x="22" y="289"/>
                      <a:pt x="22" y="289"/>
                      <a:pt x="22" y="289"/>
                    </a:cubicBezTo>
                    <a:cubicBezTo>
                      <a:pt x="22" y="291"/>
                      <a:pt x="19" y="293"/>
                      <a:pt x="16" y="29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87"/>
              <p:cNvSpPr>
                <a:spLocks/>
              </p:cNvSpPr>
              <p:nvPr/>
            </p:nvSpPr>
            <p:spPr bwMode="auto">
              <a:xfrm>
                <a:off x="3971925" y="1871663"/>
                <a:ext cx="1360487" cy="201612"/>
              </a:xfrm>
              <a:custGeom>
                <a:avLst/>
                <a:gdLst>
                  <a:gd name="T0" fmla="*/ 812 w 812"/>
                  <a:gd name="T1" fmla="*/ 62 h 120"/>
                  <a:gd name="T2" fmla="*/ 773 w 812"/>
                  <a:gd name="T3" fmla="*/ 120 h 120"/>
                  <a:gd name="T4" fmla="*/ 38 w 812"/>
                  <a:gd name="T5" fmla="*/ 117 h 120"/>
                  <a:gd name="T6" fmla="*/ 0 w 812"/>
                  <a:gd name="T7" fmla="*/ 58 h 120"/>
                  <a:gd name="T8" fmla="*/ 0 w 812"/>
                  <a:gd name="T9" fmla="*/ 58 h 120"/>
                  <a:gd name="T10" fmla="*/ 38 w 812"/>
                  <a:gd name="T11" fmla="*/ 0 h 120"/>
                  <a:gd name="T12" fmla="*/ 774 w 812"/>
                  <a:gd name="T13" fmla="*/ 3 h 120"/>
                  <a:gd name="T14" fmla="*/ 812 w 812"/>
                  <a:gd name="T15" fmla="*/ 6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20">
                    <a:moveTo>
                      <a:pt x="812" y="62"/>
                    </a:moveTo>
                    <a:cubicBezTo>
                      <a:pt x="811" y="94"/>
                      <a:pt x="794" y="120"/>
                      <a:pt x="773" y="120"/>
                    </a:cubicBezTo>
                    <a:cubicBezTo>
                      <a:pt x="38" y="117"/>
                      <a:pt x="38" y="117"/>
                      <a:pt x="38" y="117"/>
                    </a:cubicBezTo>
                    <a:cubicBezTo>
                      <a:pt x="17" y="117"/>
                      <a:pt x="0" y="90"/>
                      <a:pt x="0" y="58"/>
                    </a:cubicBezTo>
                    <a:cubicBezTo>
                      <a:pt x="0" y="58"/>
                      <a:pt x="0" y="58"/>
                      <a:pt x="0" y="58"/>
                    </a:cubicBezTo>
                    <a:cubicBezTo>
                      <a:pt x="0" y="26"/>
                      <a:pt x="17" y="0"/>
                      <a:pt x="38" y="0"/>
                    </a:cubicBezTo>
                    <a:cubicBezTo>
                      <a:pt x="774" y="3"/>
                      <a:pt x="774" y="3"/>
                      <a:pt x="774" y="3"/>
                    </a:cubicBezTo>
                    <a:cubicBezTo>
                      <a:pt x="795" y="3"/>
                      <a:pt x="812" y="30"/>
                      <a:pt x="812" y="62"/>
                    </a:cubicBezTo>
                    <a:close/>
                  </a:path>
                </a:pathLst>
              </a:custGeom>
              <a:gradFill>
                <a:gsLst>
                  <a:gs pos="0">
                    <a:schemeClr val="bg2">
                      <a:tint val="66000"/>
                      <a:satMod val="160000"/>
                      <a:alpha val="0"/>
                      <a:lumMod val="0"/>
                    </a:schemeClr>
                  </a:gs>
                  <a:gs pos="50000">
                    <a:schemeClr val="bg2">
                      <a:lumMod val="75000"/>
                      <a:tint val="44500"/>
                      <a:satMod val="160000"/>
                      <a:alpha val="4000"/>
                    </a:schemeClr>
                  </a:gs>
                  <a:gs pos="100000">
                    <a:schemeClr val="bg2">
                      <a:lumMod val="75000"/>
                      <a:tint val="23500"/>
                      <a:satMod val="160000"/>
                      <a:alpha val="68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Rectangle 52"/>
            <p:cNvSpPr/>
            <p:nvPr/>
          </p:nvSpPr>
          <p:spPr>
            <a:xfrm>
              <a:off x="3917059" y="2116898"/>
              <a:ext cx="1309882" cy="152546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Placeholder 17"/>
          <p:cNvPicPr>
            <a:picLocks noGrp="1" noChangeAspect="1"/>
          </p:cNvPicPr>
          <p:nvPr>
            <p:ph type="pic" sz="quarter" idx="12"/>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3370" r="23370"/>
          <a:stretch>
            <a:fillRect/>
          </a:stretch>
        </p:blipFill>
        <p:spPr/>
      </p:pic>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smtClean="0"/>
              <a:t>Smart Watch Support App Version</a:t>
            </a:r>
            <a:endParaRPr lang="en-US" dirty="0"/>
          </a:p>
        </p:txBody>
      </p:sp>
      <p:grpSp>
        <p:nvGrpSpPr>
          <p:cNvPr id="3" name="Group 2"/>
          <p:cNvGrpSpPr/>
          <p:nvPr/>
        </p:nvGrpSpPr>
        <p:grpSpPr>
          <a:xfrm>
            <a:off x="5592902" y="1361874"/>
            <a:ext cx="1970866" cy="3422928"/>
            <a:chOff x="3647478" y="1235156"/>
            <a:chExt cx="1849044" cy="3211352"/>
          </a:xfrm>
        </p:grpSpPr>
        <p:grpSp>
          <p:nvGrpSpPr>
            <p:cNvPr id="4" name="Group 3"/>
            <p:cNvGrpSpPr/>
            <p:nvPr/>
          </p:nvGrpSpPr>
          <p:grpSpPr>
            <a:xfrm>
              <a:off x="3647478" y="1235156"/>
              <a:ext cx="1849044" cy="3211352"/>
              <a:chOff x="3734595" y="1222376"/>
              <a:chExt cx="1863763" cy="3236912"/>
            </a:xfrm>
          </p:grpSpPr>
          <p:sp>
            <p:nvSpPr>
              <p:cNvPr id="5" name="Freeform 139"/>
              <p:cNvSpPr>
                <a:spLocks/>
              </p:cNvSpPr>
              <p:nvPr/>
            </p:nvSpPr>
            <p:spPr bwMode="auto">
              <a:xfrm>
                <a:off x="3941763" y="1222376"/>
                <a:ext cx="1428750" cy="606425"/>
              </a:xfrm>
              <a:custGeom>
                <a:avLst/>
                <a:gdLst>
                  <a:gd name="T0" fmla="*/ 756 w 853"/>
                  <a:gd name="T1" fmla="*/ 169 h 362"/>
                  <a:gd name="T2" fmla="*/ 709 w 853"/>
                  <a:gd name="T3" fmla="*/ 2 h 362"/>
                  <a:gd name="T4" fmla="*/ 428 w 853"/>
                  <a:gd name="T5" fmla="*/ 1 h 362"/>
                  <a:gd name="T6" fmla="*/ 148 w 853"/>
                  <a:gd name="T7" fmla="*/ 0 h 362"/>
                  <a:gd name="T8" fmla="*/ 98 w 853"/>
                  <a:gd name="T9" fmla="*/ 166 h 362"/>
                  <a:gd name="T10" fmla="*/ 0 w 853"/>
                  <a:gd name="T11" fmla="*/ 359 h 362"/>
                  <a:gd name="T12" fmla="*/ 427 w 853"/>
                  <a:gd name="T13" fmla="*/ 361 h 362"/>
                  <a:gd name="T14" fmla="*/ 853 w 853"/>
                  <a:gd name="T15" fmla="*/ 362 h 362"/>
                  <a:gd name="T16" fmla="*/ 756 w 853"/>
                  <a:gd name="T17" fmla="*/ 1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6" y="169"/>
                    </a:moveTo>
                    <a:cubicBezTo>
                      <a:pt x="745" y="42"/>
                      <a:pt x="748" y="13"/>
                      <a:pt x="709" y="2"/>
                    </a:cubicBezTo>
                    <a:cubicBezTo>
                      <a:pt x="428" y="1"/>
                      <a:pt x="428" y="1"/>
                      <a:pt x="428" y="1"/>
                    </a:cubicBezTo>
                    <a:cubicBezTo>
                      <a:pt x="148" y="0"/>
                      <a:pt x="148" y="0"/>
                      <a:pt x="148" y="0"/>
                    </a:cubicBezTo>
                    <a:cubicBezTo>
                      <a:pt x="108" y="10"/>
                      <a:pt x="111" y="40"/>
                      <a:pt x="98" y="166"/>
                    </a:cubicBezTo>
                    <a:cubicBezTo>
                      <a:pt x="86" y="293"/>
                      <a:pt x="0" y="359"/>
                      <a:pt x="0" y="359"/>
                    </a:cubicBezTo>
                    <a:cubicBezTo>
                      <a:pt x="427" y="361"/>
                      <a:pt x="427" y="361"/>
                      <a:pt x="427" y="361"/>
                    </a:cubicBezTo>
                    <a:cubicBezTo>
                      <a:pt x="853" y="362"/>
                      <a:pt x="853" y="362"/>
                      <a:pt x="853" y="362"/>
                    </a:cubicBezTo>
                    <a:cubicBezTo>
                      <a:pt x="853" y="362"/>
                      <a:pt x="768" y="296"/>
                      <a:pt x="756" y="169"/>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40"/>
              <p:cNvSpPr>
                <a:spLocks/>
              </p:cNvSpPr>
              <p:nvPr/>
            </p:nvSpPr>
            <p:spPr bwMode="auto">
              <a:xfrm>
                <a:off x="3933825" y="3852863"/>
                <a:ext cx="1428750" cy="606425"/>
              </a:xfrm>
              <a:custGeom>
                <a:avLst/>
                <a:gdLst>
                  <a:gd name="T0" fmla="*/ 755 w 853"/>
                  <a:gd name="T1" fmla="*/ 196 h 362"/>
                  <a:gd name="T2" fmla="*/ 705 w 853"/>
                  <a:gd name="T3" fmla="*/ 362 h 362"/>
                  <a:gd name="T4" fmla="*/ 425 w 853"/>
                  <a:gd name="T5" fmla="*/ 361 h 362"/>
                  <a:gd name="T6" fmla="*/ 144 w 853"/>
                  <a:gd name="T7" fmla="*/ 360 h 362"/>
                  <a:gd name="T8" fmla="*/ 97 w 853"/>
                  <a:gd name="T9" fmla="*/ 193 h 362"/>
                  <a:gd name="T10" fmla="*/ 0 w 853"/>
                  <a:gd name="T11" fmla="*/ 0 h 362"/>
                  <a:gd name="T12" fmla="*/ 426 w 853"/>
                  <a:gd name="T13" fmla="*/ 1 h 362"/>
                  <a:gd name="T14" fmla="*/ 853 w 853"/>
                  <a:gd name="T15" fmla="*/ 3 h 362"/>
                  <a:gd name="T16" fmla="*/ 755 w 853"/>
                  <a:gd name="T17" fmla="*/ 19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5" y="196"/>
                    </a:moveTo>
                    <a:cubicBezTo>
                      <a:pt x="742" y="322"/>
                      <a:pt x="745" y="352"/>
                      <a:pt x="705" y="362"/>
                    </a:cubicBezTo>
                    <a:cubicBezTo>
                      <a:pt x="425" y="361"/>
                      <a:pt x="425" y="361"/>
                      <a:pt x="425" y="361"/>
                    </a:cubicBezTo>
                    <a:cubicBezTo>
                      <a:pt x="144" y="360"/>
                      <a:pt x="144" y="360"/>
                      <a:pt x="144" y="360"/>
                    </a:cubicBezTo>
                    <a:cubicBezTo>
                      <a:pt x="105" y="349"/>
                      <a:pt x="108" y="320"/>
                      <a:pt x="97" y="193"/>
                    </a:cubicBezTo>
                    <a:cubicBezTo>
                      <a:pt x="85" y="66"/>
                      <a:pt x="0" y="0"/>
                      <a:pt x="0" y="0"/>
                    </a:cubicBezTo>
                    <a:cubicBezTo>
                      <a:pt x="426" y="1"/>
                      <a:pt x="426" y="1"/>
                      <a:pt x="426" y="1"/>
                    </a:cubicBezTo>
                    <a:cubicBezTo>
                      <a:pt x="853" y="3"/>
                      <a:pt x="853" y="3"/>
                      <a:pt x="853" y="3"/>
                    </a:cubicBezTo>
                    <a:cubicBezTo>
                      <a:pt x="853" y="3"/>
                      <a:pt x="767" y="69"/>
                      <a:pt x="755" y="196"/>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41"/>
              <p:cNvSpPr>
                <a:spLocks/>
              </p:cNvSpPr>
              <p:nvPr/>
            </p:nvSpPr>
            <p:spPr bwMode="auto">
              <a:xfrm>
                <a:off x="3734595" y="1798638"/>
                <a:ext cx="1833562" cy="2084387"/>
              </a:xfrm>
              <a:custGeom>
                <a:avLst/>
                <a:gdLst>
                  <a:gd name="T0" fmla="*/ 190 w 1094"/>
                  <a:gd name="T1" fmla="*/ 1243 h 1246"/>
                  <a:gd name="T2" fmla="*/ 0 w 1094"/>
                  <a:gd name="T3" fmla="*/ 1051 h 1246"/>
                  <a:gd name="T4" fmla="*/ 4 w 1094"/>
                  <a:gd name="T5" fmla="*/ 190 h 1246"/>
                  <a:gd name="T6" fmla="*/ 195 w 1094"/>
                  <a:gd name="T7" fmla="*/ 0 h 1246"/>
                  <a:gd name="T8" fmla="*/ 904 w 1094"/>
                  <a:gd name="T9" fmla="*/ 3 h 1246"/>
                  <a:gd name="T10" fmla="*/ 1094 w 1094"/>
                  <a:gd name="T11" fmla="*/ 195 h 1246"/>
                  <a:gd name="T12" fmla="*/ 1090 w 1094"/>
                  <a:gd name="T13" fmla="*/ 1056 h 1246"/>
                  <a:gd name="T14" fmla="*/ 899 w 1094"/>
                  <a:gd name="T15" fmla="*/ 1246 h 1246"/>
                  <a:gd name="T16" fmla="*/ 190 w 1094"/>
                  <a:gd name="T17" fmla="*/ 1243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1246">
                    <a:moveTo>
                      <a:pt x="190" y="1243"/>
                    </a:moveTo>
                    <a:cubicBezTo>
                      <a:pt x="85" y="1242"/>
                      <a:pt x="0" y="1156"/>
                      <a:pt x="0" y="1051"/>
                    </a:cubicBezTo>
                    <a:cubicBezTo>
                      <a:pt x="4" y="190"/>
                      <a:pt x="4" y="190"/>
                      <a:pt x="4" y="190"/>
                    </a:cubicBezTo>
                    <a:cubicBezTo>
                      <a:pt x="4" y="85"/>
                      <a:pt x="90" y="0"/>
                      <a:pt x="195" y="0"/>
                    </a:cubicBezTo>
                    <a:cubicBezTo>
                      <a:pt x="904" y="3"/>
                      <a:pt x="904" y="3"/>
                      <a:pt x="904" y="3"/>
                    </a:cubicBezTo>
                    <a:cubicBezTo>
                      <a:pt x="1009" y="4"/>
                      <a:pt x="1094" y="90"/>
                      <a:pt x="1094" y="195"/>
                    </a:cubicBezTo>
                    <a:cubicBezTo>
                      <a:pt x="1090" y="1056"/>
                      <a:pt x="1090" y="1056"/>
                      <a:pt x="1090" y="1056"/>
                    </a:cubicBezTo>
                    <a:cubicBezTo>
                      <a:pt x="1090" y="1161"/>
                      <a:pt x="1004" y="1246"/>
                      <a:pt x="899" y="1246"/>
                    </a:cubicBezTo>
                    <a:lnTo>
                      <a:pt x="190" y="1243"/>
                    </a:lnTo>
                    <a:close/>
                  </a:path>
                </a:pathLst>
              </a:custGeom>
              <a:solidFill>
                <a:schemeClr val="tx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63"/>
              <p:cNvSpPr>
                <a:spLocks/>
              </p:cNvSpPr>
              <p:nvPr/>
            </p:nvSpPr>
            <p:spPr bwMode="auto">
              <a:xfrm>
                <a:off x="3808413" y="1871663"/>
                <a:ext cx="1685925" cy="1938337"/>
              </a:xfrm>
              <a:custGeom>
                <a:avLst/>
                <a:gdLst>
                  <a:gd name="T0" fmla="*/ 855 w 1006"/>
                  <a:gd name="T1" fmla="*/ 1158 h 1158"/>
                  <a:gd name="T2" fmla="*/ 146 w 1006"/>
                  <a:gd name="T3" fmla="*/ 1155 h 1158"/>
                  <a:gd name="T4" fmla="*/ 0 w 1006"/>
                  <a:gd name="T5" fmla="*/ 1008 h 1158"/>
                  <a:gd name="T6" fmla="*/ 4 w 1006"/>
                  <a:gd name="T7" fmla="*/ 146 h 1158"/>
                  <a:gd name="T8" fmla="*/ 151 w 1006"/>
                  <a:gd name="T9" fmla="*/ 0 h 1158"/>
                  <a:gd name="T10" fmla="*/ 860 w 1006"/>
                  <a:gd name="T11" fmla="*/ 3 h 1158"/>
                  <a:gd name="T12" fmla="*/ 1006 w 1006"/>
                  <a:gd name="T13" fmla="*/ 150 h 1158"/>
                  <a:gd name="T14" fmla="*/ 1002 w 1006"/>
                  <a:gd name="T15" fmla="*/ 1012 h 1158"/>
                  <a:gd name="T16" fmla="*/ 855 w 1006"/>
                  <a:gd name="T17" fmla="*/ 1158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1158">
                    <a:moveTo>
                      <a:pt x="855" y="1158"/>
                    </a:moveTo>
                    <a:cubicBezTo>
                      <a:pt x="146" y="1155"/>
                      <a:pt x="146" y="1155"/>
                      <a:pt x="146" y="1155"/>
                    </a:cubicBezTo>
                    <a:cubicBezTo>
                      <a:pt x="65" y="1154"/>
                      <a:pt x="0" y="1088"/>
                      <a:pt x="0" y="1008"/>
                    </a:cubicBezTo>
                    <a:cubicBezTo>
                      <a:pt x="4" y="146"/>
                      <a:pt x="4" y="146"/>
                      <a:pt x="4" y="146"/>
                    </a:cubicBezTo>
                    <a:cubicBezTo>
                      <a:pt x="4" y="65"/>
                      <a:pt x="70" y="0"/>
                      <a:pt x="151" y="0"/>
                    </a:cubicBezTo>
                    <a:cubicBezTo>
                      <a:pt x="860" y="3"/>
                      <a:pt x="860" y="3"/>
                      <a:pt x="860" y="3"/>
                    </a:cubicBezTo>
                    <a:cubicBezTo>
                      <a:pt x="941" y="4"/>
                      <a:pt x="1006" y="70"/>
                      <a:pt x="1006" y="150"/>
                    </a:cubicBezTo>
                    <a:cubicBezTo>
                      <a:pt x="1002" y="1012"/>
                      <a:pt x="1002" y="1012"/>
                      <a:pt x="1002" y="1012"/>
                    </a:cubicBezTo>
                    <a:cubicBezTo>
                      <a:pt x="1002" y="1093"/>
                      <a:pt x="936" y="1158"/>
                      <a:pt x="855" y="115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78"/>
              <p:cNvSpPr>
                <a:spLocks/>
              </p:cNvSpPr>
              <p:nvPr/>
            </p:nvSpPr>
            <p:spPr bwMode="auto">
              <a:xfrm>
                <a:off x="5512633" y="2400300"/>
                <a:ext cx="85725" cy="295275"/>
              </a:xfrm>
              <a:custGeom>
                <a:avLst/>
                <a:gdLst>
                  <a:gd name="T0" fmla="*/ 49 w 51"/>
                  <a:gd name="T1" fmla="*/ 11 h 176"/>
                  <a:gd name="T2" fmla="*/ 33 w 51"/>
                  <a:gd name="T3" fmla="*/ 0 h 176"/>
                  <a:gd name="T4" fmla="*/ 0 w 51"/>
                  <a:gd name="T5" fmla="*/ 88 h 176"/>
                  <a:gd name="T6" fmla="*/ 33 w 51"/>
                  <a:gd name="T7" fmla="*/ 176 h 176"/>
                  <a:gd name="T8" fmla="*/ 49 w 51"/>
                  <a:gd name="T9" fmla="*/ 165 h 176"/>
                  <a:gd name="T10" fmla="*/ 51 w 51"/>
                  <a:gd name="T11" fmla="*/ 158 h 176"/>
                  <a:gd name="T12" fmla="*/ 51 w 51"/>
                  <a:gd name="T13" fmla="*/ 18 h 176"/>
                  <a:gd name="T14" fmla="*/ 49 w 51"/>
                  <a:gd name="T15" fmla="*/ 1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76">
                    <a:moveTo>
                      <a:pt x="49" y="11"/>
                    </a:moveTo>
                    <a:cubicBezTo>
                      <a:pt x="44" y="4"/>
                      <a:pt x="39" y="0"/>
                      <a:pt x="33" y="0"/>
                    </a:cubicBezTo>
                    <a:cubicBezTo>
                      <a:pt x="15" y="0"/>
                      <a:pt x="0" y="39"/>
                      <a:pt x="0" y="88"/>
                    </a:cubicBezTo>
                    <a:cubicBezTo>
                      <a:pt x="0" y="137"/>
                      <a:pt x="15" y="176"/>
                      <a:pt x="33" y="176"/>
                    </a:cubicBezTo>
                    <a:cubicBezTo>
                      <a:pt x="39" y="176"/>
                      <a:pt x="44" y="172"/>
                      <a:pt x="49" y="165"/>
                    </a:cubicBezTo>
                    <a:cubicBezTo>
                      <a:pt x="50" y="163"/>
                      <a:pt x="51" y="160"/>
                      <a:pt x="51" y="158"/>
                    </a:cubicBezTo>
                    <a:cubicBezTo>
                      <a:pt x="51" y="18"/>
                      <a:pt x="51" y="18"/>
                      <a:pt x="51" y="18"/>
                    </a:cubicBezTo>
                    <a:cubicBezTo>
                      <a:pt x="51" y="16"/>
                      <a:pt x="50" y="13"/>
                      <a:pt x="49" y="11"/>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86"/>
              <p:cNvSpPr>
                <a:spLocks/>
              </p:cNvSpPr>
              <p:nvPr/>
            </p:nvSpPr>
            <p:spPr bwMode="auto">
              <a:xfrm>
                <a:off x="5559425" y="2962275"/>
                <a:ext cx="38100" cy="490537"/>
              </a:xfrm>
              <a:custGeom>
                <a:avLst/>
                <a:gdLst>
                  <a:gd name="T0" fmla="*/ 16 w 22"/>
                  <a:gd name="T1" fmla="*/ 293 h 293"/>
                  <a:gd name="T2" fmla="*/ 7 w 22"/>
                  <a:gd name="T3" fmla="*/ 293 h 293"/>
                  <a:gd name="T4" fmla="*/ 0 w 22"/>
                  <a:gd name="T5" fmla="*/ 289 h 293"/>
                  <a:gd name="T6" fmla="*/ 0 w 22"/>
                  <a:gd name="T7" fmla="*/ 3 h 293"/>
                  <a:gd name="T8" fmla="*/ 7 w 22"/>
                  <a:gd name="T9" fmla="*/ 0 h 293"/>
                  <a:gd name="T10" fmla="*/ 16 w 22"/>
                  <a:gd name="T11" fmla="*/ 0 h 293"/>
                  <a:gd name="T12" fmla="*/ 22 w 22"/>
                  <a:gd name="T13" fmla="*/ 3 h 293"/>
                  <a:gd name="T14" fmla="*/ 22 w 22"/>
                  <a:gd name="T15" fmla="*/ 289 h 293"/>
                  <a:gd name="T16" fmla="*/ 16 w 22"/>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3">
                    <a:moveTo>
                      <a:pt x="16" y="293"/>
                    </a:moveTo>
                    <a:cubicBezTo>
                      <a:pt x="7" y="293"/>
                      <a:pt x="7" y="293"/>
                      <a:pt x="7" y="293"/>
                    </a:cubicBezTo>
                    <a:cubicBezTo>
                      <a:pt x="3" y="293"/>
                      <a:pt x="0" y="291"/>
                      <a:pt x="0" y="289"/>
                    </a:cubicBezTo>
                    <a:cubicBezTo>
                      <a:pt x="0" y="3"/>
                      <a:pt x="0" y="3"/>
                      <a:pt x="0" y="3"/>
                    </a:cubicBezTo>
                    <a:cubicBezTo>
                      <a:pt x="0" y="1"/>
                      <a:pt x="3" y="0"/>
                      <a:pt x="7" y="0"/>
                    </a:cubicBezTo>
                    <a:cubicBezTo>
                      <a:pt x="16" y="0"/>
                      <a:pt x="16" y="0"/>
                      <a:pt x="16" y="0"/>
                    </a:cubicBezTo>
                    <a:cubicBezTo>
                      <a:pt x="19" y="0"/>
                      <a:pt x="22" y="1"/>
                      <a:pt x="22" y="3"/>
                    </a:cubicBezTo>
                    <a:cubicBezTo>
                      <a:pt x="22" y="289"/>
                      <a:pt x="22" y="289"/>
                      <a:pt x="22" y="289"/>
                    </a:cubicBezTo>
                    <a:cubicBezTo>
                      <a:pt x="22" y="291"/>
                      <a:pt x="19" y="293"/>
                      <a:pt x="16" y="29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87"/>
              <p:cNvSpPr>
                <a:spLocks/>
              </p:cNvSpPr>
              <p:nvPr/>
            </p:nvSpPr>
            <p:spPr bwMode="auto">
              <a:xfrm>
                <a:off x="3971925" y="1871663"/>
                <a:ext cx="1360487" cy="201612"/>
              </a:xfrm>
              <a:custGeom>
                <a:avLst/>
                <a:gdLst>
                  <a:gd name="T0" fmla="*/ 812 w 812"/>
                  <a:gd name="T1" fmla="*/ 62 h 120"/>
                  <a:gd name="T2" fmla="*/ 773 w 812"/>
                  <a:gd name="T3" fmla="*/ 120 h 120"/>
                  <a:gd name="T4" fmla="*/ 38 w 812"/>
                  <a:gd name="T5" fmla="*/ 117 h 120"/>
                  <a:gd name="T6" fmla="*/ 0 w 812"/>
                  <a:gd name="T7" fmla="*/ 58 h 120"/>
                  <a:gd name="T8" fmla="*/ 0 w 812"/>
                  <a:gd name="T9" fmla="*/ 58 h 120"/>
                  <a:gd name="T10" fmla="*/ 38 w 812"/>
                  <a:gd name="T11" fmla="*/ 0 h 120"/>
                  <a:gd name="T12" fmla="*/ 774 w 812"/>
                  <a:gd name="T13" fmla="*/ 3 h 120"/>
                  <a:gd name="T14" fmla="*/ 812 w 812"/>
                  <a:gd name="T15" fmla="*/ 6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20">
                    <a:moveTo>
                      <a:pt x="812" y="62"/>
                    </a:moveTo>
                    <a:cubicBezTo>
                      <a:pt x="811" y="94"/>
                      <a:pt x="794" y="120"/>
                      <a:pt x="773" y="120"/>
                    </a:cubicBezTo>
                    <a:cubicBezTo>
                      <a:pt x="38" y="117"/>
                      <a:pt x="38" y="117"/>
                      <a:pt x="38" y="117"/>
                    </a:cubicBezTo>
                    <a:cubicBezTo>
                      <a:pt x="17" y="117"/>
                      <a:pt x="0" y="90"/>
                      <a:pt x="0" y="58"/>
                    </a:cubicBezTo>
                    <a:cubicBezTo>
                      <a:pt x="0" y="58"/>
                      <a:pt x="0" y="58"/>
                      <a:pt x="0" y="58"/>
                    </a:cubicBezTo>
                    <a:cubicBezTo>
                      <a:pt x="0" y="26"/>
                      <a:pt x="17" y="0"/>
                      <a:pt x="38" y="0"/>
                    </a:cubicBezTo>
                    <a:cubicBezTo>
                      <a:pt x="774" y="3"/>
                      <a:pt x="774" y="3"/>
                      <a:pt x="774" y="3"/>
                    </a:cubicBezTo>
                    <a:cubicBezTo>
                      <a:pt x="795" y="3"/>
                      <a:pt x="812" y="30"/>
                      <a:pt x="812" y="62"/>
                    </a:cubicBezTo>
                    <a:close/>
                  </a:path>
                </a:pathLst>
              </a:custGeom>
              <a:gradFill>
                <a:gsLst>
                  <a:gs pos="0">
                    <a:schemeClr val="bg2">
                      <a:tint val="66000"/>
                      <a:satMod val="160000"/>
                      <a:alpha val="0"/>
                      <a:lumMod val="0"/>
                    </a:schemeClr>
                  </a:gs>
                  <a:gs pos="50000">
                    <a:schemeClr val="bg2">
                      <a:lumMod val="75000"/>
                      <a:tint val="44500"/>
                      <a:satMod val="160000"/>
                      <a:alpha val="4000"/>
                    </a:schemeClr>
                  </a:gs>
                  <a:gs pos="100000">
                    <a:schemeClr val="bg2">
                      <a:lumMod val="75000"/>
                      <a:tint val="23500"/>
                      <a:satMod val="160000"/>
                      <a:alpha val="68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3917059" y="2116898"/>
              <a:ext cx="1309882" cy="152546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Placeholder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3362" r="23362"/>
          <a:stretch>
            <a:fillRect/>
          </a:stretch>
        </p:blipFill>
        <p:spPr/>
      </p:pic>
      <p:sp>
        <p:nvSpPr>
          <p:cNvPr id="37" name="Inhaltsplatzhalter 4"/>
          <p:cNvSpPr txBox="1">
            <a:spLocks/>
          </p:cNvSpPr>
          <p:nvPr/>
        </p:nvSpPr>
        <p:spPr>
          <a:xfrm>
            <a:off x="328532" y="1411170"/>
            <a:ext cx="4263264" cy="6647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chemeClr val="tx1">
                    <a:lumMod val="75000"/>
                    <a:lumOff val="25000"/>
                  </a:schemeClr>
                </a:solidFill>
                <a:latin typeface="Arial" panose="020B0604020202020204" pitchFamily="34" charset="0"/>
                <a:cs typeface="Arial" panose="020B0604020202020204" pitchFamily="34" charset="0"/>
              </a:rPr>
              <a:t>The Best </a:t>
            </a:r>
            <a:r>
              <a:rPr lang="en-US" sz="24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400" dirty="0" smtClean="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Showcase Anywhere, Anytime.</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1" name="Inhaltsplatzhalter 4"/>
          <p:cNvSpPr txBox="1">
            <a:spLocks/>
          </p:cNvSpPr>
          <p:nvPr/>
        </p:nvSpPr>
        <p:spPr>
          <a:xfrm>
            <a:off x="328532" y="2158943"/>
            <a:ext cx="5087026" cy="6647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2" name="Inhaltsplatzhalter 4"/>
          <p:cNvSpPr txBox="1">
            <a:spLocks/>
          </p:cNvSpPr>
          <p:nvPr/>
        </p:nvSpPr>
        <p:spPr>
          <a:xfrm>
            <a:off x="178340" y="3809552"/>
            <a:ext cx="1243519" cy="38779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sp>
        <p:nvSpPr>
          <p:cNvPr id="63" name="Inhaltsplatzhalter 4"/>
          <p:cNvSpPr txBox="1">
            <a:spLocks/>
          </p:cNvSpPr>
          <p:nvPr/>
        </p:nvSpPr>
        <p:spPr>
          <a:xfrm>
            <a:off x="1477566" y="3809552"/>
            <a:ext cx="1243519" cy="38779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2"/>
                </a:solidFill>
                <a:latin typeface="+mj-lt"/>
              </a:rPr>
              <a:t>TITLE GOES HERE</a:t>
            </a:r>
            <a:endParaRPr lang="en-US" sz="1200" dirty="0" smtClean="0">
              <a:solidFill>
                <a:schemeClr val="tx1">
                  <a:lumMod val="75000"/>
                  <a:lumOff val="25000"/>
                </a:schemeClr>
              </a:solidFill>
              <a:latin typeface="+mn-lt"/>
            </a:endParaRPr>
          </a:p>
        </p:txBody>
      </p:sp>
      <p:sp>
        <p:nvSpPr>
          <p:cNvPr id="64" name="Inhaltsplatzhalter 4"/>
          <p:cNvSpPr txBox="1">
            <a:spLocks/>
          </p:cNvSpPr>
          <p:nvPr/>
        </p:nvSpPr>
        <p:spPr>
          <a:xfrm>
            <a:off x="2776792" y="3809552"/>
            <a:ext cx="1243519" cy="38779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3"/>
                </a:solidFill>
                <a:latin typeface="+mj-lt"/>
              </a:rPr>
              <a:t>TITLE GOES HERE</a:t>
            </a:r>
            <a:endParaRPr lang="en-US" sz="1200" dirty="0" smtClean="0">
              <a:solidFill>
                <a:schemeClr val="tx1">
                  <a:lumMod val="75000"/>
                  <a:lumOff val="25000"/>
                </a:schemeClr>
              </a:solidFill>
              <a:latin typeface="+mn-lt"/>
            </a:endParaRPr>
          </a:p>
        </p:txBody>
      </p:sp>
      <p:sp>
        <p:nvSpPr>
          <p:cNvPr id="65" name="Oval 64"/>
          <p:cNvSpPr/>
          <p:nvPr/>
        </p:nvSpPr>
        <p:spPr>
          <a:xfrm>
            <a:off x="1680501" y="2914487"/>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1836053" y="3070456"/>
            <a:ext cx="527097" cy="526262"/>
            <a:chOff x="838200" y="2346325"/>
            <a:chExt cx="1001713" cy="1000125"/>
          </a:xfrm>
          <a:solidFill>
            <a:schemeClr val="bg1"/>
          </a:solidFill>
        </p:grpSpPr>
        <p:sp>
          <p:nvSpPr>
            <p:cNvPr id="67"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3" name="Oval 72"/>
          <p:cNvSpPr/>
          <p:nvPr/>
        </p:nvSpPr>
        <p:spPr>
          <a:xfrm>
            <a:off x="380999" y="291448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521665" y="3056753"/>
            <a:ext cx="556868" cy="553668"/>
            <a:chOff x="3505200" y="1770063"/>
            <a:chExt cx="552450" cy="549275"/>
          </a:xfrm>
          <a:solidFill>
            <a:schemeClr val="bg1"/>
          </a:solidFill>
        </p:grpSpPr>
        <p:sp>
          <p:nvSpPr>
            <p:cNvPr id="75"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7" name="Oval 76"/>
          <p:cNvSpPr/>
          <p:nvPr/>
        </p:nvSpPr>
        <p:spPr>
          <a:xfrm>
            <a:off x="2980003" y="2914487"/>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44"/>
          <p:cNvSpPr>
            <a:spLocks noEditPoints="1"/>
          </p:cNvSpPr>
          <p:nvPr/>
        </p:nvSpPr>
        <p:spPr bwMode="auto">
          <a:xfrm>
            <a:off x="3118116" y="3052600"/>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Oval 78"/>
          <p:cNvSpPr/>
          <p:nvPr/>
        </p:nvSpPr>
        <p:spPr>
          <a:xfrm>
            <a:off x="4279504" y="288831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4527358" y="3000499"/>
            <a:ext cx="342492" cy="613836"/>
            <a:chOff x="4405313" y="2274888"/>
            <a:chExt cx="328613" cy="588962"/>
          </a:xfrm>
          <a:solidFill>
            <a:schemeClr val="bg1"/>
          </a:solidFill>
        </p:grpSpPr>
        <p:sp>
          <p:nvSpPr>
            <p:cNvPr id="81"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3" name="Inhaltsplatzhalter 4"/>
          <p:cNvSpPr txBox="1">
            <a:spLocks/>
          </p:cNvSpPr>
          <p:nvPr/>
        </p:nvSpPr>
        <p:spPr>
          <a:xfrm>
            <a:off x="4076017" y="3809552"/>
            <a:ext cx="1243519" cy="387798"/>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smtClean="0">
                <a:solidFill>
                  <a:schemeClr val="accent4"/>
                </a:solidFill>
                <a:latin typeface="+mj-lt"/>
              </a:rPr>
              <a:t>TITLE GOES HERE</a:t>
            </a:r>
            <a:endParaRPr lang="en-US" sz="1200" dirty="0" smtClean="0">
              <a:solidFill>
                <a:schemeClr val="tx1">
                  <a:lumMod val="75000"/>
                  <a:lumOff val="25000"/>
                </a:schemeClr>
              </a:solidFill>
              <a:latin typeface="+mn-lt"/>
            </a:endParaRPr>
          </a:p>
        </p:txBody>
      </p:sp>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4741" y="4333203"/>
            <a:ext cx="1488441" cy="442448"/>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2454" y="4331297"/>
            <a:ext cx="1506541" cy="448757"/>
          </a:xfrm>
          <a:prstGeom prst="rect">
            <a:avLst/>
          </a:prstGeom>
        </p:spPr>
      </p:pic>
    </p:spTree>
    <p:extLst>
      <p:ext uri="{BB962C8B-B14F-4D97-AF65-F5344CB8AC3E}">
        <p14:creationId xmlns:p14="http://schemas.microsoft.com/office/powerpoint/2010/main" val="3453910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wipe(left)">
                                      <p:cBhvr>
                                        <p:cTn id="7" dur="500"/>
                                        <p:tgtEl>
                                          <p:spTgt spid="3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p:cTn id="15" dur="500" fill="hold"/>
                                        <p:tgtEl>
                                          <p:spTgt spid="73"/>
                                        </p:tgtEl>
                                        <p:attrNameLst>
                                          <p:attrName>ppt_w</p:attrName>
                                        </p:attrNameLst>
                                      </p:cBhvr>
                                      <p:tavLst>
                                        <p:tav tm="0">
                                          <p:val>
                                            <p:fltVal val="0"/>
                                          </p:val>
                                        </p:tav>
                                        <p:tav tm="100000">
                                          <p:val>
                                            <p:strVal val="#ppt_w"/>
                                          </p:val>
                                        </p:tav>
                                      </p:tavLst>
                                    </p:anim>
                                    <p:anim calcmode="lin" valueType="num">
                                      <p:cBhvr>
                                        <p:cTn id="16" dur="500" fill="hold"/>
                                        <p:tgtEl>
                                          <p:spTgt spid="73"/>
                                        </p:tgtEl>
                                        <p:attrNameLst>
                                          <p:attrName>ppt_h</p:attrName>
                                        </p:attrNameLst>
                                      </p:cBhvr>
                                      <p:tavLst>
                                        <p:tav tm="0">
                                          <p:val>
                                            <p:fltVal val="0"/>
                                          </p:val>
                                        </p:tav>
                                        <p:tav tm="100000">
                                          <p:val>
                                            <p:strVal val="#ppt_h"/>
                                          </p:val>
                                        </p:tav>
                                      </p:tavLst>
                                    </p:anim>
                                    <p:animEffect transition="in" filter="fade">
                                      <p:cBhvr>
                                        <p:cTn id="17" dur="500"/>
                                        <p:tgtEl>
                                          <p:spTgt spid="73"/>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Effect transition="in" filter="fade">
                                      <p:cBhvr>
                                        <p:cTn id="23" dur="500"/>
                                        <p:tgtEl>
                                          <p:spTgt spid="74"/>
                                        </p:tgtEl>
                                      </p:cBhvr>
                                    </p:animEffect>
                                  </p:childTnLst>
                                </p:cTn>
                              </p:par>
                              <p:par>
                                <p:cTn id="24" presetID="2" presetClass="entr" presetSubtype="4" accel="20000" decel="8000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fltVal val="0"/>
                                          </p:val>
                                        </p:tav>
                                        <p:tav tm="100000">
                                          <p:val>
                                            <p:strVal val="#ppt_w"/>
                                          </p:val>
                                        </p:tav>
                                      </p:tavLst>
                                    </p:anim>
                                    <p:anim calcmode="lin" valueType="num">
                                      <p:cBhvr>
                                        <p:cTn id="38" dur="500" fill="hold"/>
                                        <p:tgtEl>
                                          <p:spTgt spid="66"/>
                                        </p:tgtEl>
                                        <p:attrNameLst>
                                          <p:attrName>ppt_h</p:attrName>
                                        </p:attrNameLst>
                                      </p:cBhvr>
                                      <p:tavLst>
                                        <p:tav tm="0">
                                          <p:val>
                                            <p:fltVal val="0"/>
                                          </p:val>
                                        </p:tav>
                                        <p:tav tm="100000">
                                          <p:val>
                                            <p:strVal val="#ppt_h"/>
                                          </p:val>
                                        </p:tav>
                                      </p:tavLst>
                                    </p:anim>
                                    <p:animEffect transition="in" filter="fade">
                                      <p:cBhvr>
                                        <p:cTn id="39" dur="500"/>
                                        <p:tgtEl>
                                          <p:spTgt spid="66"/>
                                        </p:tgtEl>
                                      </p:cBhvr>
                                    </p:animEffect>
                                  </p:childTnLst>
                                </p:cTn>
                              </p:par>
                              <p:par>
                                <p:cTn id="40" presetID="2" presetClass="entr" presetSubtype="4" accel="20000" decel="8000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ppt_x"/>
                                          </p:val>
                                        </p:tav>
                                        <p:tav tm="100000">
                                          <p:val>
                                            <p:strVal val="#ppt_x"/>
                                          </p:val>
                                        </p:tav>
                                      </p:tavLst>
                                    </p:anim>
                                    <p:anim calcmode="lin" valueType="num">
                                      <p:cBhvr additive="base">
                                        <p:cTn id="43" dur="500" fill="hold"/>
                                        <p:tgtEl>
                                          <p:spTgt spid="63"/>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p:cTn id="47" dur="500" fill="hold"/>
                                        <p:tgtEl>
                                          <p:spTgt spid="77"/>
                                        </p:tgtEl>
                                        <p:attrNameLst>
                                          <p:attrName>ppt_w</p:attrName>
                                        </p:attrNameLst>
                                      </p:cBhvr>
                                      <p:tavLst>
                                        <p:tav tm="0">
                                          <p:val>
                                            <p:fltVal val="0"/>
                                          </p:val>
                                        </p:tav>
                                        <p:tav tm="100000">
                                          <p:val>
                                            <p:strVal val="#ppt_w"/>
                                          </p:val>
                                        </p:tav>
                                      </p:tavLst>
                                    </p:anim>
                                    <p:anim calcmode="lin" valueType="num">
                                      <p:cBhvr>
                                        <p:cTn id="48" dur="500" fill="hold"/>
                                        <p:tgtEl>
                                          <p:spTgt spid="77"/>
                                        </p:tgtEl>
                                        <p:attrNameLst>
                                          <p:attrName>ppt_h</p:attrName>
                                        </p:attrNameLst>
                                      </p:cBhvr>
                                      <p:tavLst>
                                        <p:tav tm="0">
                                          <p:val>
                                            <p:fltVal val="0"/>
                                          </p:val>
                                        </p:tav>
                                        <p:tav tm="100000">
                                          <p:val>
                                            <p:strVal val="#ppt_h"/>
                                          </p:val>
                                        </p:tav>
                                      </p:tavLst>
                                    </p:anim>
                                    <p:animEffect transition="in" filter="fade">
                                      <p:cBhvr>
                                        <p:cTn id="49" dur="500"/>
                                        <p:tgtEl>
                                          <p:spTgt spid="77"/>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 calcmode="lin" valueType="num">
                                      <p:cBhvr>
                                        <p:cTn id="53" dur="500" fill="hold"/>
                                        <p:tgtEl>
                                          <p:spTgt spid="78"/>
                                        </p:tgtEl>
                                        <p:attrNameLst>
                                          <p:attrName>ppt_w</p:attrName>
                                        </p:attrNameLst>
                                      </p:cBhvr>
                                      <p:tavLst>
                                        <p:tav tm="0">
                                          <p:val>
                                            <p:fltVal val="0"/>
                                          </p:val>
                                        </p:tav>
                                        <p:tav tm="100000">
                                          <p:val>
                                            <p:strVal val="#ppt_w"/>
                                          </p:val>
                                        </p:tav>
                                      </p:tavLst>
                                    </p:anim>
                                    <p:anim calcmode="lin" valueType="num">
                                      <p:cBhvr>
                                        <p:cTn id="54" dur="500" fill="hold"/>
                                        <p:tgtEl>
                                          <p:spTgt spid="78"/>
                                        </p:tgtEl>
                                        <p:attrNameLst>
                                          <p:attrName>ppt_h</p:attrName>
                                        </p:attrNameLst>
                                      </p:cBhvr>
                                      <p:tavLst>
                                        <p:tav tm="0">
                                          <p:val>
                                            <p:fltVal val="0"/>
                                          </p:val>
                                        </p:tav>
                                        <p:tav tm="100000">
                                          <p:val>
                                            <p:strVal val="#ppt_h"/>
                                          </p:val>
                                        </p:tav>
                                      </p:tavLst>
                                    </p:anim>
                                    <p:animEffect transition="in" filter="fade">
                                      <p:cBhvr>
                                        <p:cTn id="55" dur="500"/>
                                        <p:tgtEl>
                                          <p:spTgt spid="78"/>
                                        </p:tgtEl>
                                      </p:cBhvr>
                                    </p:animEffect>
                                  </p:childTnLst>
                                </p:cTn>
                              </p:par>
                              <p:par>
                                <p:cTn id="56" presetID="2" presetClass="entr" presetSubtype="4" accel="20000" decel="8000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fill="hold"/>
                                        <p:tgtEl>
                                          <p:spTgt spid="64"/>
                                        </p:tgtEl>
                                        <p:attrNameLst>
                                          <p:attrName>ppt_x</p:attrName>
                                        </p:attrNameLst>
                                      </p:cBhvr>
                                      <p:tavLst>
                                        <p:tav tm="0">
                                          <p:val>
                                            <p:strVal val="#ppt_x"/>
                                          </p:val>
                                        </p:tav>
                                        <p:tav tm="100000">
                                          <p:val>
                                            <p:strVal val="#ppt_x"/>
                                          </p:val>
                                        </p:tav>
                                      </p:tavLst>
                                    </p:anim>
                                    <p:anim calcmode="lin" valueType="num">
                                      <p:cBhvr additive="base">
                                        <p:cTn id="59" dur="500" fill="hold"/>
                                        <p:tgtEl>
                                          <p:spTgt spid="64"/>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79"/>
                                        </p:tgtEl>
                                        <p:attrNameLst>
                                          <p:attrName>style.visibility</p:attrName>
                                        </p:attrNameLst>
                                      </p:cBhvr>
                                      <p:to>
                                        <p:strVal val="visible"/>
                                      </p:to>
                                    </p:set>
                                    <p:anim calcmode="lin" valueType="num">
                                      <p:cBhvr>
                                        <p:cTn id="63" dur="500" fill="hold"/>
                                        <p:tgtEl>
                                          <p:spTgt spid="79"/>
                                        </p:tgtEl>
                                        <p:attrNameLst>
                                          <p:attrName>ppt_w</p:attrName>
                                        </p:attrNameLst>
                                      </p:cBhvr>
                                      <p:tavLst>
                                        <p:tav tm="0">
                                          <p:val>
                                            <p:fltVal val="0"/>
                                          </p:val>
                                        </p:tav>
                                        <p:tav tm="100000">
                                          <p:val>
                                            <p:strVal val="#ppt_w"/>
                                          </p:val>
                                        </p:tav>
                                      </p:tavLst>
                                    </p:anim>
                                    <p:anim calcmode="lin" valueType="num">
                                      <p:cBhvr>
                                        <p:cTn id="64" dur="500" fill="hold"/>
                                        <p:tgtEl>
                                          <p:spTgt spid="79"/>
                                        </p:tgtEl>
                                        <p:attrNameLst>
                                          <p:attrName>ppt_h</p:attrName>
                                        </p:attrNameLst>
                                      </p:cBhvr>
                                      <p:tavLst>
                                        <p:tav tm="0">
                                          <p:val>
                                            <p:fltVal val="0"/>
                                          </p:val>
                                        </p:tav>
                                        <p:tav tm="100000">
                                          <p:val>
                                            <p:strVal val="#ppt_h"/>
                                          </p:val>
                                        </p:tav>
                                      </p:tavLst>
                                    </p:anim>
                                    <p:animEffect transition="in" filter="fade">
                                      <p:cBhvr>
                                        <p:cTn id="65" dur="500"/>
                                        <p:tgtEl>
                                          <p:spTgt spid="79"/>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80"/>
                                        </p:tgtEl>
                                        <p:attrNameLst>
                                          <p:attrName>style.visibility</p:attrName>
                                        </p:attrNameLst>
                                      </p:cBhvr>
                                      <p:to>
                                        <p:strVal val="visible"/>
                                      </p:to>
                                    </p:set>
                                    <p:anim calcmode="lin" valueType="num">
                                      <p:cBhvr>
                                        <p:cTn id="69" dur="500" fill="hold"/>
                                        <p:tgtEl>
                                          <p:spTgt spid="80"/>
                                        </p:tgtEl>
                                        <p:attrNameLst>
                                          <p:attrName>ppt_w</p:attrName>
                                        </p:attrNameLst>
                                      </p:cBhvr>
                                      <p:tavLst>
                                        <p:tav tm="0">
                                          <p:val>
                                            <p:fltVal val="0"/>
                                          </p:val>
                                        </p:tav>
                                        <p:tav tm="100000">
                                          <p:val>
                                            <p:strVal val="#ppt_w"/>
                                          </p:val>
                                        </p:tav>
                                      </p:tavLst>
                                    </p:anim>
                                    <p:anim calcmode="lin" valueType="num">
                                      <p:cBhvr>
                                        <p:cTn id="70" dur="500" fill="hold"/>
                                        <p:tgtEl>
                                          <p:spTgt spid="80"/>
                                        </p:tgtEl>
                                        <p:attrNameLst>
                                          <p:attrName>ppt_h</p:attrName>
                                        </p:attrNameLst>
                                      </p:cBhvr>
                                      <p:tavLst>
                                        <p:tav tm="0">
                                          <p:val>
                                            <p:fltVal val="0"/>
                                          </p:val>
                                        </p:tav>
                                        <p:tav tm="100000">
                                          <p:val>
                                            <p:strVal val="#ppt_h"/>
                                          </p:val>
                                        </p:tav>
                                      </p:tavLst>
                                    </p:anim>
                                    <p:animEffect transition="in" filter="fade">
                                      <p:cBhvr>
                                        <p:cTn id="71" dur="500"/>
                                        <p:tgtEl>
                                          <p:spTgt spid="80"/>
                                        </p:tgtEl>
                                      </p:cBhvr>
                                    </p:animEffect>
                                  </p:childTnLst>
                                </p:cTn>
                              </p:par>
                              <p:par>
                                <p:cTn id="72" presetID="2" presetClass="entr" presetSubtype="4" accel="20000" decel="8000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anim calcmode="lin" valueType="num">
                                      <p:cBhvr additive="base">
                                        <p:cTn id="74" dur="500" fill="hold"/>
                                        <p:tgtEl>
                                          <p:spTgt spid="83"/>
                                        </p:tgtEl>
                                        <p:attrNameLst>
                                          <p:attrName>ppt_x</p:attrName>
                                        </p:attrNameLst>
                                      </p:cBhvr>
                                      <p:tavLst>
                                        <p:tav tm="0">
                                          <p:val>
                                            <p:strVal val="#ppt_x"/>
                                          </p:val>
                                        </p:tav>
                                        <p:tav tm="100000">
                                          <p:val>
                                            <p:strVal val="#ppt_x"/>
                                          </p:val>
                                        </p:tav>
                                      </p:tavLst>
                                    </p:anim>
                                    <p:anim calcmode="lin" valueType="num">
                                      <p:cBhvr additive="base">
                                        <p:cTn id="75" dur="500" fill="hold"/>
                                        <p:tgtEl>
                                          <p:spTgt spid="83"/>
                                        </p:tgtEl>
                                        <p:attrNameLst>
                                          <p:attrName>ppt_y</p:attrName>
                                        </p:attrNameLst>
                                      </p:cBhvr>
                                      <p:tavLst>
                                        <p:tav tm="0">
                                          <p:val>
                                            <p:strVal val="1+#ppt_h/2"/>
                                          </p:val>
                                        </p:tav>
                                        <p:tav tm="100000">
                                          <p:val>
                                            <p:strVal val="#ppt_y"/>
                                          </p:val>
                                        </p:tav>
                                      </p:tavLst>
                                    </p:anim>
                                  </p:childTnLst>
                                </p:cTn>
                              </p:par>
                            </p:childTnLst>
                          </p:cTn>
                        </p:par>
                        <p:par>
                          <p:cTn id="76" fill="hold">
                            <p:stCondLst>
                              <p:cond delay="5000"/>
                            </p:stCondLst>
                            <p:childTnLst>
                              <p:par>
                                <p:cTn id="77" presetID="2" presetClass="entr" presetSubtype="4" accel="20000" decel="80000" fill="hold" nodeType="afterEffect">
                                  <p:stCondLst>
                                    <p:cond delay="0"/>
                                  </p:stCondLst>
                                  <p:childTnLst>
                                    <p:set>
                                      <p:cBhvr>
                                        <p:cTn id="78" dur="1" fill="hold">
                                          <p:stCondLst>
                                            <p:cond delay="0"/>
                                          </p:stCondLst>
                                        </p:cTn>
                                        <p:tgtEl>
                                          <p:spTgt spid="84"/>
                                        </p:tgtEl>
                                        <p:attrNameLst>
                                          <p:attrName>style.visibility</p:attrName>
                                        </p:attrNameLst>
                                      </p:cBhvr>
                                      <p:to>
                                        <p:strVal val="visible"/>
                                      </p:to>
                                    </p:set>
                                    <p:anim calcmode="lin" valueType="num">
                                      <p:cBhvr additive="base">
                                        <p:cTn id="79" dur="500" fill="hold"/>
                                        <p:tgtEl>
                                          <p:spTgt spid="84"/>
                                        </p:tgtEl>
                                        <p:attrNameLst>
                                          <p:attrName>ppt_x</p:attrName>
                                        </p:attrNameLst>
                                      </p:cBhvr>
                                      <p:tavLst>
                                        <p:tav tm="0">
                                          <p:val>
                                            <p:strVal val="#ppt_x"/>
                                          </p:val>
                                        </p:tav>
                                        <p:tav tm="100000">
                                          <p:val>
                                            <p:strVal val="#ppt_x"/>
                                          </p:val>
                                        </p:tav>
                                      </p:tavLst>
                                    </p:anim>
                                    <p:anim calcmode="lin" valueType="num">
                                      <p:cBhvr additive="base">
                                        <p:cTn id="80" dur="500" fill="hold"/>
                                        <p:tgtEl>
                                          <p:spTgt spid="84"/>
                                        </p:tgtEl>
                                        <p:attrNameLst>
                                          <p:attrName>ppt_y</p:attrName>
                                        </p:attrNameLst>
                                      </p:cBhvr>
                                      <p:tavLst>
                                        <p:tav tm="0">
                                          <p:val>
                                            <p:strVal val="1+#ppt_h/2"/>
                                          </p:val>
                                        </p:tav>
                                        <p:tav tm="100000">
                                          <p:val>
                                            <p:strVal val="#ppt_y"/>
                                          </p:val>
                                        </p:tav>
                                      </p:tavLst>
                                    </p:anim>
                                  </p:childTnLst>
                                </p:cTn>
                              </p:par>
                              <p:par>
                                <p:cTn id="81" presetID="2" presetClass="entr" presetSubtype="4" accel="20000" decel="80000" fill="hold" nodeType="withEffect">
                                  <p:stCondLst>
                                    <p:cond delay="100"/>
                                  </p:stCondLst>
                                  <p:childTnLst>
                                    <p:set>
                                      <p:cBhvr>
                                        <p:cTn id="82" dur="1" fill="hold">
                                          <p:stCondLst>
                                            <p:cond delay="0"/>
                                          </p:stCondLst>
                                        </p:cTn>
                                        <p:tgtEl>
                                          <p:spTgt spid="85"/>
                                        </p:tgtEl>
                                        <p:attrNameLst>
                                          <p:attrName>style.visibility</p:attrName>
                                        </p:attrNameLst>
                                      </p:cBhvr>
                                      <p:to>
                                        <p:strVal val="visible"/>
                                      </p:to>
                                    </p:set>
                                    <p:anim calcmode="lin" valueType="num">
                                      <p:cBhvr additive="base">
                                        <p:cTn id="83" dur="500" fill="hold"/>
                                        <p:tgtEl>
                                          <p:spTgt spid="85"/>
                                        </p:tgtEl>
                                        <p:attrNameLst>
                                          <p:attrName>ppt_x</p:attrName>
                                        </p:attrNameLst>
                                      </p:cBhvr>
                                      <p:tavLst>
                                        <p:tav tm="0">
                                          <p:val>
                                            <p:strVal val="#ppt_x"/>
                                          </p:val>
                                        </p:tav>
                                        <p:tav tm="100000">
                                          <p:val>
                                            <p:strVal val="#ppt_x"/>
                                          </p:val>
                                        </p:tav>
                                      </p:tavLst>
                                    </p:anim>
                                    <p:anim calcmode="lin" valueType="num">
                                      <p:cBhvr additive="base">
                                        <p:cTn id="84"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bldLvl="5"/>
      <p:bldP spid="61" grpId="0"/>
      <p:bldP spid="62" grpId="0"/>
      <p:bldP spid="63" grpId="0"/>
      <p:bldP spid="64" grpId="0"/>
      <p:bldP spid="65" grpId="0" animBg="1"/>
      <p:bldP spid="73" grpId="0" animBg="1"/>
      <p:bldP spid="77" grpId="0" animBg="1"/>
      <p:bldP spid="78" grpId="0" animBg="1"/>
      <p:bldP spid="79" grpId="0" animBg="1"/>
      <p:bldP spid="8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6895594" y="1409294"/>
            <a:ext cx="1853119" cy="3368390"/>
            <a:chOff x="2590800" y="1293813"/>
            <a:chExt cx="1741485" cy="3165475"/>
          </a:xfrm>
        </p:grpSpPr>
        <p:sp>
          <p:nvSpPr>
            <p:cNvPr id="37" name="Rounded Rectangle 36"/>
            <p:cNvSpPr/>
            <p:nvPr/>
          </p:nvSpPr>
          <p:spPr>
            <a:xfrm>
              <a:off x="2590800" y="1917700"/>
              <a:ext cx="1625599" cy="1917700"/>
            </a:xfrm>
            <a:prstGeom prst="roundRect">
              <a:avLst>
                <a:gd name="adj" fmla="val 14714"/>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2642789" y="1985963"/>
              <a:ext cx="1521619" cy="1778793"/>
            </a:xfrm>
            <a:prstGeom prst="roundRect">
              <a:avLst>
                <a:gd name="adj" fmla="val 15027"/>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74"/>
            <p:cNvSpPr>
              <a:spLocks/>
            </p:cNvSpPr>
            <p:nvPr/>
          </p:nvSpPr>
          <p:spPr bwMode="auto">
            <a:xfrm>
              <a:off x="2756534" y="3821113"/>
              <a:ext cx="1290638" cy="638175"/>
            </a:xfrm>
            <a:custGeom>
              <a:avLst/>
              <a:gdLst>
                <a:gd name="T0" fmla="*/ 1049 w 1049"/>
                <a:gd name="T1" fmla="*/ 0 h 519"/>
                <a:gd name="T2" fmla="*/ 519 w 1049"/>
                <a:gd name="T3" fmla="*/ 5 h 519"/>
                <a:gd name="T4" fmla="*/ 519 w 1049"/>
                <a:gd name="T5" fmla="*/ 5 h 519"/>
                <a:gd name="T6" fmla="*/ 0 w 1049"/>
                <a:gd name="T7" fmla="*/ 0 h 519"/>
                <a:gd name="T8" fmla="*/ 88 w 1049"/>
                <a:gd name="T9" fmla="*/ 211 h 519"/>
                <a:gd name="T10" fmla="*/ 185 w 1049"/>
                <a:gd name="T11" fmla="*/ 480 h 519"/>
                <a:gd name="T12" fmla="*/ 526 w 1049"/>
                <a:gd name="T13" fmla="*/ 519 h 519"/>
                <a:gd name="T14" fmla="*/ 863 w 1049"/>
                <a:gd name="T15" fmla="*/ 480 h 519"/>
                <a:gd name="T16" fmla="*/ 961 w 1049"/>
                <a:gd name="T17" fmla="*/ 211 h 519"/>
                <a:gd name="T18" fmla="*/ 1049 w 1049"/>
                <a:gd name="T19"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19">
                  <a:moveTo>
                    <a:pt x="1049" y="0"/>
                  </a:moveTo>
                  <a:cubicBezTo>
                    <a:pt x="519" y="5"/>
                    <a:pt x="519" y="5"/>
                    <a:pt x="519" y="5"/>
                  </a:cubicBezTo>
                  <a:cubicBezTo>
                    <a:pt x="519" y="5"/>
                    <a:pt x="519" y="5"/>
                    <a:pt x="519" y="5"/>
                  </a:cubicBezTo>
                  <a:cubicBezTo>
                    <a:pt x="0" y="0"/>
                    <a:pt x="0" y="0"/>
                    <a:pt x="0" y="0"/>
                  </a:cubicBezTo>
                  <a:cubicBezTo>
                    <a:pt x="0" y="0"/>
                    <a:pt x="88" y="77"/>
                    <a:pt x="88" y="211"/>
                  </a:cubicBezTo>
                  <a:cubicBezTo>
                    <a:pt x="87" y="283"/>
                    <a:pt x="79" y="435"/>
                    <a:pt x="185" y="480"/>
                  </a:cubicBezTo>
                  <a:cubicBezTo>
                    <a:pt x="265" y="514"/>
                    <a:pt x="312" y="519"/>
                    <a:pt x="526" y="519"/>
                  </a:cubicBezTo>
                  <a:cubicBezTo>
                    <a:pt x="737" y="519"/>
                    <a:pt x="784" y="513"/>
                    <a:pt x="863" y="480"/>
                  </a:cubicBezTo>
                  <a:cubicBezTo>
                    <a:pt x="970" y="435"/>
                    <a:pt x="961" y="282"/>
                    <a:pt x="961" y="211"/>
                  </a:cubicBezTo>
                  <a:cubicBezTo>
                    <a:pt x="960" y="77"/>
                    <a:pt x="1049" y="0"/>
                    <a:pt x="1049" y="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5"/>
            <p:cNvSpPr>
              <a:spLocks/>
            </p:cNvSpPr>
            <p:nvPr/>
          </p:nvSpPr>
          <p:spPr bwMode="auto">
            <a:xfrm>
              <a:off x="2758279" y="1293813"/>
              <a:ext cx="1290638" cy="638175"/>
            </a:xfrm>
            <a:custGeom>
              <a:avLst/>
              <a:gdLst>
                <a:gd name="T0" fmla="*/ 1049 w 1049"/>
                <a:gd name="T1" fmla="*/ 520 h 520"/>
                <a:gd name="T2" fmla="*/ 519 w 1049"/>
                <a:gd name="T3" fmla="*/ 515 h 520"/>
                <a:gd name="T4" fmla="*/ 519 w 1049"/>
                <a:gd name="T5" fmla="*/ 515 h 520"/>
                <a:gd name="T6" fmla="*/ 0 w 1049"/>
                <a:gd name="T7" fmla="*/ 519 h 520"/>
                <a:gd name="T8" fmla="*/ 88 w 1049"/>
                <a:gd name="T9" fmla="*/ 308 h 520"/>
                <a:gd name="T10" fmla="*/ 186 w 1049"/>
                <a:gd name="T11" fmla="*/ 39 h 520"/>
                <a:gd name="T12" fmla="*/ 527 w 1049"/>
                <a:gd name="T13" fmla="*/ 1 h 520"/>
                <a:gd name="T14" fmla="*/ 863 w 1049"/>
                <a:gd name="T15" fmla="*/ 39 h 520"/>
                <a:gd name="T16" fmla="*/ 961 w 1049"/>
                <a:gd name="T17" fmla="*/ 309 h 520"/>
                <a:gd name="T18" fmla="*/ 1049 w 1049"/>
                <a:gd name="T19"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20">
                  <a:moveTo>
                    <a:pt x="1049" y="520"/>
                  </a:moveTo>
                  <a:cubicBezTo>
                    <a:pt x="519" y="515"/>
                    <a:pt x="519" y="515"/>
                    <a:pt x="519" y="515"/>
                  </a:cubicBezTo>
                  <a:cubicBezTo>
                    <a:pt x="519" y="515"/>
                    <a:pt x="519" y="515"/>
                    <a:pt x="519" y="515"/>
                  </a:cubicBezTo>
                  <a:cubicBezTo>
                    <a:pt x="0" y="519"/>
                    <a:pt x="0" y="519"/>
                    <a:pt x="0" y="519"/>
                  </a:cubicBezTo>
                  <a:cubicBezTo>
                    <a:pt x="0" y="519"/>
                    <a:pt x="88" y="442"/>
                    <a:pt x="88" y="308"/>
                  </a:cubicBezTo>
                  <a:cubicBezTo>
                    <a:pt x="88" y="237"/>
                    <a:pt x="79" y="84"/>
                    <a:pt x="186" y="39"/>
                  </a:cubicBezTo>
                  <a:cubicBezTo>
                    <a:pt x="265" y="5"/>
                    <a:pt x="312" y="0"/>
                    <a:pt x="527" y="1"/>
                  </a:cubicBezTo>
                  <a:cubicBezTo>
                    <a:pt x="737" y="1"/>
                    <a:pt x="785" y="6"/>
                    <a:pt x="863" y="39"/>
                  </a:cubicBezTo>
                  <a:cubicBezTo>
                    <a:pt x="970" y="84"/>
                    <a:pt x="961" y="237"/>
                    <a:pt x="961" y="309"/>
                  </a:cubicBezTo>
                  <a:cubicBezTo>
                    <a:pt x="961" y="442"/>
                    <a:pt x="1049" y="520"/>
                    <a:pt x="1049" y="52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4216397" y="2343150"/>
              <a:ext cx="115888" cy="1108075"/>
              <a:chOff x="6912454" y="2343150"/>
              <a:chExt cx="115888" cy="1108075"/>
            </a:xfrm>
          </p:grpSpPr>
          <p:sp>
            <p:nvSpPr>
              <p:cNvPr id="45" name="Freeform 72"/>
              <p:cNvSpPr>
                <a:spLocks/>
              </p:cNvSpPr>
              <p:nvPr/>
            </p:nvSpPr>
            <p:spPr bwMode="auto">
              <a:xfrm>
                <a:off x="6914041" y="2903538"/>
                <a:ext cx="46038" cy="547687"/>
              </a:xfrm>
              <a:custGeom>
                <a:avLst/>
                <a:gdLst>
                  <a:gd name="T0" fmla="*/ 37 w 37"/>
                  <a:gd name="T1" fmla="*/ 434 h 446"/>
                  <a:gd name="T2" fmla="*/ 18 w 37"/>
                  <a:gd name="T3" fmla="*/ 446 h 446"/>
                  <a:gd name="T4" fmla="*/ 18 w 37"/>
                  <a:gd name="T5" fmla="*/ 446 h 446"/>
                  <a:gd name="T6" fmla="*/ 0 w 37"/>
                  <a:gd name="T7" fmla="*/ 434 h 446"/>
                  <a:gd name="T8" fmla="*/ 0 w 37"/>
                  <a:gd name="T9" fmla="*/ 12 h 446"/>
                  <a:gd name="T10" fmla="*/ 18 w 37"/>
                  <a:gd name="T11" fmla="*/ 0 h 446"/>
                  <a:gd name="T12" fmla="*/ 18 w 37"/>
                  <a:gd name="T13" fmla="*/ 0 h 446"/>
                  <a:gd name="T14" fmla="*/ 37 w 37"/>
                  <a:gd name="T15" fmla="*/ 12 h 446"/>
                  <a:gd name="T16" fmla="*/ 37 w 37"/>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46">
                    <a:moveTo>
                      <a:pt x="37" y="434"/>
                    </a:moveTo>
                    <a:cubicBezTo>
                      <a:pt x="37" y="440"/>
                      <a:pt x="29" y="446"/>
                      <a:pt x="18" y="446"/>
                    </a:cubicBezTo>
                    <a:cubicBezTo>
                      <a:pt x="18" y="446"/>
                      <a:pt x="18" y="446"/>
                      <a:pt x="18" y="446"/>
                    </a:cubicBezTo>
                    <a:cubicBezTo>
                      <a:pt x="8" y="446"/>
                      <a:pt x="0" y="440"/>
                      <a:pt x="0" y="434"/>
                    </a:cubicBezTo>
                    <a:cubicBezTo>
                      <a:pt x="0" y="12"/>
                      <a:pt x="0" y="12"/>
                      <a:pt x="0" y="12"/>
                    </a:cubicBezTo>
                    <a:cubicBezTo>
                      <a:pt x="0" y="6"/>
                      <a:pt x="8" y="0"/>
                      <a:pt x="18" y="0"/>
                    </a:cubicBezTo>
                    <a:cubicBezTo>
                      <a:pt x="18" y="0"/>
                      <a:pt x="18" y="0"/>
                      <a:pt x="18" y="0"/>
                    </a:cubicBezTo>
                    <a:cubicBezTo>
                      <a:pt x="29" y="0"/>
                      <a:pt x="37" y="6"/>
                      <a:pt x="37" y="12"/>
                    </a:cubicBezTo>
                    <a:lnTo>
                      <a:pt x="37" y="43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73"/>
              <p:cNvSpPr>
                <a:spLocks/>
              </p:cNvSpPr>
              <p:nvPr/>
            </p:nvSpPr>
            <p:spPr bwMode="auto">
              <a:xfrm>
                <a:off x="6912454" y="2903538"/>
                <a:ext cx="36513" cy="547687"/>
              </a:xfrm>
              <a:custGeom>
                <a:avLst/>
                <a:gdLst>
                  <a:gd name="T0" fmla="*/ 30 w 30"/>
                  <a:gd name="T1" fmla="*/ 434 h 446"/>
                  <a:gd name="T2" fmla="*/ 15 w 30"/>
                  <a:gd name="T3" fmla="*/ 446 h 446"/>
                  <a:gd name="T4" fmla="*/ 15 w 30"/>
                  <a:gd name="T5" fmla="*/ 446 h 446"/>
                  <a:gd name="T6" fmla="*/ 0 w 30"/>
                  <a:gd name="T7" fmla="*/ 434 h 446"/>
                  <a:gd name="T8" fmla="*/ 0 w 30"/>
                  <a:gd name="T9" fmla="*/ 12 h 446"/>
                  <a:gd name="T10" fmla="*/ 15 w 30"/>
                  <a:gd name="T11" fmla="*/ 0 h 446"/>
                  <a:gd name="T12" fmla="*/ 15 w 30"/>
                  <a:gd name="T13" fmla="*/ 0 h 446"/>
                  <a:gd name="T14" fmla="*/ 30 w 30"/>
                  <a:gd name="T15" fmla="*/ 12 h 446"/>
                  <a:gd name="T16" fmla="*/ 30 w 30"/>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6">
                    <a:moveTo>
                      <a:pt x="30" y="434"/>
                    </a:moveTo>
                    <a:cubicBezTo>
                      <a:pt x="30" y="440"/>
                      <a:pt x="23" y="446"/>
                      <a:pt x="15" y="446"/>
                    </a:cubicBezTo>
                    <a:cubicBezTo>
                      <a:pt x="15" y="446"/>
                      <a:pt x="15" y="446"/>
                      <a:pt x="15" y="446"/>
                    </a:cubicBezTo>
                    <a:cubicBezTo>
                      <a:pt x="7" y="446"/>
                      <a:pt x="0" y="440"/>
                      <a:pt x="0" y="434"/>
                    </a:cubicBezTo>
                    <a:cubicBezTo>
                      <a:pt x="0" y="12"/>
                      <a:pt x="0" y="12"/>
                      <a:pt x="0" y="12"/>
                    </a:cubicBezTo>
                    <a:cubicBezTo>
                      <a:pt x="0" y="6"/>
                      <a:pt x="7" y="0"/>
                      <a:pt x="15" y="0"/>
                    </a:cubicBezTo>
                    <a:cubicBezTo>
                      <a:pt x="15" y="0"/>
                      <a:pt x="15" y="0"/>
                      <a:pt x="15" y="0"/>
                    </a:cubicBezTo>
                    <a:cubicBezTo>
                      <a:pt x="23" y="0"/>
                      <a:pt x="30" y="6"/>
                      <a:pt x="30" y="12"/>
                    </a:cubicBezTo>
                    <a:lnTo>
                      <a:pt x="30" y="434"/>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6"/>
              <p:cNvSpPr>
                <a:spLocks/>
              </p:cNvSpPr>
              <p:nvPr/>
            </p:nvSpPr>
            <p:spPr bwMode="auto">
              <a:xfrm>
                <a:off x="6912454" y="2343150"/>
                <a:ext cx="115888" cy="349250"/>
              </a:xfrm>
              <a:custGeom>
                <a:avLst/>
                <a:gdLst>
                  <a:gd name="T0" fmla="*/ 94 w 94"/>
                  <a:gd name="T1" fmla="*/ 244 h 285"/>
                  <a:gd name="T2" fmla="*/ 47 w 94"/>
                  <a:gd name="T3" fmla="*/ 285 h 285"/>
                  <a:gd name="T4" fmla="*/ 47 w 94"/>
                  <a:gd name="T5" fmla="*/ 285 h 285"/>
                  <a:gd name="T6" fmla="*/ 0 w 94"/>
                  <a:gd name="T7" fmla="*/ 244 h 285"/>
                  <a:gd name="T8" fmla="*/ 0 w 94"/>
                  <a:gd name="T9" fmla="*/ 41 h 285"/>
                  <a:gd name="T10" fmla="*/ 47 w 94"/>
                  <a:gd name="T11" fmla="*/ 0 h 285"/>
                  <a:gd name="T12" fmla="*/ 47 w 94"/>
                  <a:gd name="T13" fmla="*/ 0 h 285"/>
                  <a:gd name="T14" fmla="*/ 94 w 94"/>
                  <a:gd name="T15" fmla="*/ 41 h 285"/>
                  <a:gd name="T16" fmla="*/ 94 w 94"/>
                  <a:gd name="T17" fmla="*/ 24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85">
                    <a:moveTo>
                      <a:pt x="94" y="244"/>
                    </a:moveTo>
                    <a:cubicBezTo>
                      <a:pt x="94" y="267"/>
                      <a:pt x="73" y="285"/>
                      <a:pt x="47" y="285"/>
                    </a:cubicBezTo>
                    <a:cubicBezTo>
                      <a:pt x="47" y="285"/>
                      <a:pt x="47" y="285"/>
                      <a:pt x="47" y="285"/>
                    </a:cubicBezTo>
                    <a:cubicBezTo>
                      <a:pt x="21" y="285"/>
                      <a:pt x="0" y="267"/>
                      <a:pt x="0" y="244"/>
                    </a:cubicBezTo>
                    <a:cubicBezTo>
                      <a:pt x="0" y="41"/>
                      <a:pt x="0" y="41"/>
                      <a:pt x="0" y="41"/>
                    </a:cubicBezTo>
                    <a:cubicBezTo>
                      <a:pt x="0" y="18"/>
                      <a:pt x="21" y="0"/>
                      <a:pt x="47" y="0"/>
                    </a:cubicBezTo>
                    <a:cubicBezTo>
                      <a:pt x="47" y="0"/>
                      <a:pt x="47" y="0"/>
                      <a:pt x="47" y="0"/>
                    </a:cubicBezTo>
                    <a:cubicBezTo>
                      <a:pt x="73" y="0"/>
                      <a:pt x="94" y="18"/>
                      <a:pt x="94" y="41"/>
                    </a:cubicBezTo>
                    <a:lnTo>
                      <a:pt x="94" y="24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7"/>
              <p:cNvSpPr>
                <a:spLocks/>
              </p:cNvSpPr>
              <p:nvPr/>
            </p:nvSpPr>
            <p:spPr bwMode="auto">
              <a:xfrm>
                <a:off x="6912454" y="2343150"/>
                <a:ext cx="109538" cy="349250"/>
              </a:xfrm>
              <a:custGeom>
                <a:avLst/>
                <a:gdLst>
                  <a:gd name="T0" fmla="*/ 58 w 89"/>
                  <a:gd name="T1" fmla="*/ 50 h 285"/>
                  <a:gd name="T2" fmla="*/ 58 w 89"/>
                  <a:gd name="T3" fmla="*/ 32 h 285"/>
                  <a:gd name="T4" fmla="*/ 61 w 89"/>
                  <a:gd name="T5" fmla="*/ 32 h 285"/>
                  <a:gd name="T6" fmla="*/ 87 w 89"/>
                  <a:gd name="T7" fmla="*/ 32 h 285"/>
                  <a:gd name="T8" fmla="*/ 61 w 89"/>
                  <a:gd name="T9" fmla="*/ 20 h 285"/>
                  <a:gd name="T10" fmla="*/ 58 w 89"/>
                  <a:gd name="T11" fmla="*/ 2 h 285"/>
                  <a:gd name="T12" fmla="*/ 0 w 89"/>
                  <a:gd name="T13" fmla="*/ 44 h 285"/>
                  <a:gd name="T14" fmla="*/ 44 w 89"/>
                  <a:gd name="T15" fmla="*/ 285 h 285"/>
                  <a:gd name="T16" fmla="*/ 58 w 89"/>
                  <a:gd name="T17" fmla="*/ 277 h 285"/>
                  <a:gd name="T18" fmla="*/ 61 w 89"/>
                  <a:gd name="T19" fmla="*/ 282 h 285"/>
                  <a:gd name="T20" fmla="*/ 61 w 89"/>
                  <a:gd name="T21" fmla="*/ 251 h 285"/>
                  <a:gd name="T22" fmla="*/ 58 w 89"/>
                  <a:gd name="T23" fmla="*/ 265 h 285"/>
                  <a:gd name="T24" fmla="*/ 58 w 89"/>
                  <a:gd name="T25" fmla="*/ 247 h 285"/>
                  <a:gd name="T26" fmla="*/ 88 w 89"/>
                  <a:gd name="T27" fmla="*/ 247 h 285"/>
                  <a:gd name="T28" fmla="*/ 89 w 89"/>
                  <a:gd name="T29" fmla="*/ 221 h 285"/>
                  <a:gd name="T30" fmla="*/ 61 w 89"/>
                  <a:gd name="T31" fmla="*/ 234 h 285"/>
                  <a:gd name="T32" fmla="*/ 58 w 89"/>
                  <a:gd name="T33" fmla="*/ 221 h 285"/>
                  <a:gd name="T34" fmla="*/ 61 w 89"/>
                  <a:gd name="T35" fmla="*/ 216 h 285"/>
                  <a:gd name="T36" fmla="*/ 89 w 89"/>
                  <a:gd name="T37" fmla="*/ 190 h 285"/>
                  <a:gd name="T38" fmla="*/ 61 w 89"/>
                  <a:gd name="T39" fmla="*/ 204 h 285"/>
                  <a:gd name="T40" fmla="*/ 58 w 89"/>
                  <a:gd name="T41" fmla="*/ 190 h 285"/>
                  <a:gd name="T42" fmla="*/ 61 w 89"/>
                  <a:gd name="T43" fmla="*/ 185 h 285"/>
                  <a:gd name="T44" fmla="*/ 89 w 89"/>
                  <a:gd name="T45" fmla="*/ 159 h 285"/>
                  <a:gd name="T46" fmla="*/ 61 w 89"/>
                  <a:gd name="T47" fmla="*/ 173 h 285"/>
                  <a:gd name="T48" fmla="*/ 58 w 89"/>
                  <a:gd name="T49" fmla="*/ 159 h 285"/>
                  <a:gd name="T50" fmla="*/ 61 w 89"/>
                  <a:gd name="T51" fmla="*/ 155 h 285"/>
                  <a:gd name="T52" fmla="*/ 89 w 89"/>
                  <a:gd name="T53" fmla="*/ 128 h 285"/>
                  <a:gd name="T54" fmla="*/ 61 w 89"/>
                  <a:gd name="T55" fmla="*/ 142 h 285"/>
                  <a:gd name="T56" fmla="*/ 58 w 89"/>
                  <a:gd name="T57" fmla="*/ 128 h 285"/>
                  <a:gd name="T58" fmla="*/ 61 w 89"/>
                  <a:gd name="T59" fmla="*/ 124 h 285"/>
                  <a:gd name="T60" fmla="*/ 89 w 89"/>
                  <a:gd name="T61" fmla="*/ 98 h 285"/>
                  <a:gd name="T62" fmla="*/ 61 w 89"/>
                  <a:gd name="T63" fmla="*/ 112 h 285"/>
                  <a:gd name="T64" fmla="*/ 58 w 89"/>
                  <a:gd name="T65" fmla="*/ 98 h 285"/>
                  <a:gd name="T66" fmla="*/ 61 w 89"/>
                  <a:gd name="T67" fmla="*/ 93 h 285"/>
                  <a:gd name="T68" fmla="*/ 89 w 89"/>
                  <a:gd name="T69" fmla="*/ 67 h 285"/>
                  <a:gd name="T70" fmla="*/ 61 w 89"/>
                  <a:gd name="T71" fmla="*/ 81 h 285"/>
                  <a:gd name="T72" fmla="*/ 58 w 89"/>
                  <a:gd name="T73" fmla="*/ 67 h 285"/>
                  <a:gd name="T74" fmla="*/ 61 w 89"/>
                  <a:gd name="T75" fmla="*/ 63 h 285"/>
                  <a:gd name="T76" fmla="*/ 89 w 89"/>
                  <a:gd name="T77" fmla="*/ 44 h 285"/>
                  <a:gd name="T78" fmla="*/ 61 w 89"/>
                  <a:gd name="T79"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 h="285">
                    <a:moveTo>
                      <a:pt x="61" y="50"/>
                    </a:moveTo>
                    <a:cubicBezTo>
                      <a:pt x="58" y="50"/>
                      <a:pt x="58" y="50"/>
                      <a:pt x="58" y="50"/>
                    </a:cubicBezTo>
                    <a:cubicBezTo>
                      <a:pt x="58" y="37"/>
                      <a:pt x="58" y="37"/>
                      <a:pt x="58" y="37"/>
                    </a:cubicBezTo>
                    <a:cubicBezTo>
                      <a:pt x="58" y="32"/>
                      <a:pt x="58" y="32"/>
                      <a:pt x="58" y="32"/>
                    </a:cubicBezTo>
                    <a:cubicBezTo>
                      <a:pt x="58" y="32"/>
                      <a:pt x="58" y="32"/>
                      <a:pt x="58" y="32"/>
                    </a:cubicBezTo>
                    <a:cubicBezTo>
                      <a:pt x="61" y="32"/>
                      <a:pt x="61" y="32"/>
                      <a:pt x="61" y="32"/>
                    </a:cubicBezTo>
                    <a:cubicBezTo>
                      <a:pt x="61" y="32"/>
                      <a:pt x="61" y="32"/>
                      <a:pt x="61" y="32"/>
                    </a:cubicBezTo>
                    <a:cubicBezTo>
                      <a:pt x="87" y="32"/>
                      <a:pt x="87" y="32"/>
                      <a:pt x="87" y="32"/>
                    </a:cubicBezTo>
                    <a:cubicBezTo>
                      <a:pt x="83" y="19"/>
                      <a:pt x="73" y="8"/>
                      <a:pt x="61" y="3"/>
                    </a:cubicBezTo>
                    <a:cubicBezTo>
                      <a:pt x="61" y="20"/>
                      <a:pt x="61" y="20"/>
                      <a:pt x="6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cubicBezTo>
                      <a:pt x="58" y="277"/>
                      <a:pt x="58" y="277"/>
                      <a:pt x="58" y="277"/>
                    </a:cubicBezTo>
                    <a:cubicBezTo>
                      <a:pt x="61" y="277"/>
                      <a:pt x="61" y="277"/>
                      <a:pt x="61" y="277"/>
                    </a:cubicBezTo>
                    <a:cubicBezTo>
                      <a:pt x="61" y="282"/>
                      <a:pt x="61" y="282"/>
                      <a:pt x="61" y="282"/>
                    </a:cubicBezTo>
                    <a:cubicBezTo>
                      <a:pt x="74" y="277"/>
                      <a:pt x="84" y="265"/>
                      <a:pt x="88" y="251"/>
                    </a:cubicBezTo>
                    <a:cubicBezTo>
                      <a:pt x="61" y="251"/>
                      <a:pt x="61" y="251"/>
                      <a:pt x="61" y="251"/>
                    </a:cubicBezTo>
                    <a:cubicBezTo>
                      <a:pt x="61" y="265"/>
                      <a:pt x="61" y="265"/>
                      <a:pt x="61" y="265"/>
                    </a:cubicBezTo>
                    <a:cubicBezTo>
                      <a:pt x="58" y="265"/>
                      <a:pt x="58" y="265"/>
                      <a:pt x="58" y="265"/>
                    </a:cubicBezTo>
                    <a:cubicBezTo>
                      <a:pt x="58" y="251"/>
                      <a:pt x="58" y="251"/>
                      <a:pt x="58" y="251"/>
                    </a:cubicBezTo>
                    <a:cubicBezTo>
                      <a:pt x="58" y="247"/>
                      <a:pt x="58" y="247"/>
                      <a:pt x="58" y="247"/>
                    </a:cubicBezTo>
                    <a:cubicBezTo>
                      <a:pt x="61" y="247"/>
                      <a:pt x="61" y="247"/>
                      <a:pt x="61" y="247"/>
                    </a:cubicBezTo>
                    <a:cubicBezTo>
                      <a:pt x="88" y="247"/>
                      <a:pt x="88" y="247"/>
                      <a:pt x="88" y="247"/>
                    </a:cubicBezTo>
                    <a:cubicBezTo>
                      <a:pt x="89" y="245"/>
                      <a:pt x="89" y="243"/>
                      <a:pt x="89" y="241"/>
                    </a:cubicBezTo>
                    <a:cubicBezTo>
                      <a:pt x="89" y="221"/>
                      <a:pt x="89" y="221"/>
                      <a:pt x="89" y="221"/>
                    </a:cubicBezTo>
                    <a:cubicBezTo>
                      <a:pt x="61" y="221"/>
                      <a:pt x="61" y="221"/>
                      <a:pt x="61" y="221"/>
                    </a:cubicBezTo>
                    <a:cubicBezTo>
                      <a:pt x="61" y="234"/>
                      <a:pt x="61" y="234"/>
                      <a:pt x="61" y="234"/>
                    </a:cubicBezTo>
                    <a:cubicBezTo>
                      <a:pt x="58" y="234"/>
                      <a:pt x="58" y="234"/>
                      <a:pt x="58" y="234"/>
                    </a:cubicBezTo>
                    <a:cubicBezTo>
                      <a:pt x="58" y="221"/>
                      <a:pt x="58" y="221"/>
                      <a:pt x="58" y="221"/>
                    </a:cubicBezTo>
                    <a:cubicBezTo>
                      <a:pt x="58" y="216"/>
                      <a:pt x="58" y="216"/>
                      <a:pt x="58" y="216"/>
                    </a:cubicBezTo>
                    <a:cubicBezTo>
                      <a:pt x="61" y="216"/>
                      <a:pt x="61" y="216"/>
                      <a:pt x="61" y="216"/>
                    </a:cubicBezTo>
                    <a:cubicBezTo>
                      <a:pt x="89" y="216"/>
                      <a:pt x="89" y="216"/>
                      <a:pt x="89" y="216"/>
                    </a:cubicBezTo>
                    <a:cubicBezTo>
                      <a:pt x="89" y="190"/>
                      <a:pt x="89" y="190"/>
                      <a:pt x="89" y="190"/>
                    </a:cubicBezTo>
                    <a:cubicBezTo>
                      <a:pt x="61" y="190"/>
                      <a:pt x="61" y="190"/>
                      <a:pt x="61" y="190"/>
                    </a:cubicBezTo>
                    <a:cubicBezTo>
                      <a:pt x="61" y="204"/>
                      <a:pt x="61" y="204"/>
                      <a:pt x="61" y="204"/>
                    </a:cubicBezTo>
                    <a:cubicBezTo>
                      <a:pt x="58" y="204"/>
                      <a:pt x="58" y="204"/>
                      <a:pt x="58" y="204"/>
                    </a:cubicBezTo>
                    <a:cubicBezTo>
                      <a:pt x="58" y="190"/>
                      <a:pt x="58" y="190"/>
                      <a:pt x="58" y="190"/>
                    </a:cubicBezTo>
                    <a:cubicBezTo>
                      <a:pt x="58" y="185"/>
                      <a:pt x="58" y="185"/>
                      <a:pt x="58" y="185"/>
                    </a:cubicBezTo>
                    <a:cubicBezTo>
                      <a:pt x="61" y="185"/>
                      <a:pt x="61" y="185"/>
                      <a:pt x="61" y="185"/>
                    </a:cubicBezTo>
                    <a:cubicBezTo>
                      <a:pt x="89" y="185"/>
                      <a:pt x="89" y="185"/>
                      <a:pt x="89" y="185"/>
                    </a:cubicBezTo>
                    <a:cubicBezTo>
                      <a:pt x="89" y="159"/>
                      <a:pt x="89" y="159"/>
                      <a:pt x="89" y="159"/>
                    </a:cubicBezTo>
                    <a:cubicBezTo>
                      <a:pt x="61" y="159"/>
                      <a:pt x="61" y="159"/>
                      <a:pt x="61" y="159"/>
                    </a:cubicBezTo>
                    <a:cubicBezTo>
                      <a:pt x="61" y="173"/>
                      <a:pt x="61" y="173"/>
                      <a:pt x="61" y="173"/>
                    </a:cubicBezTo>
                    <a:cubicBezTo>
                      <a:pt x="58" y="173"/>
                      <a:pt x="58" y="173"/>
                      <a:pt x="58" y="173"/>
                    </a:cubicBezTo>
                    <a:cubicBezTo>
                      <a:pt x="58" y="159"/>
                      <a:pt x="58" y="159"/>
                      <a:pt x="58" y="159"/>
                    </a:cubicBezTo>
                    <a:cubicBezTo>
                      <a:pt x="58" y="155"/>
                      <a:pt x="58" y="155"/>
                      <a:pt x="58" y="155"/>
                    </a:cubicBezTo>
                    <a:cubicBezTo>
                      <a:pt x="61" y="155"/>
                      <a:pt x="61" y="155"/>
                      <a:pt x="61" y="155"/>
                    </a:cubicBezTo>
                    <a:cubicBezTo>
                      <a:pt x="89" y="155"/>
                      <a:pt x="89" y="155"/>
                      <a:pt x="89" y="155"/>
                    </a:cubicBezTo>
                    <a:cubicBezTo>
                      <a:pt x="89" y="128"/>
                      <a:pt x="89" y="128"/>
                      <a:pt x="89" y="128"/>
                    </a:cubicBezTo>
                    <a:cubicBezTo>
                      <a:pt x="61" y="128"/>
                      <a:pt x="61" y="128"/>
                      <a:pt x="61" y="128"/>
                    </a:cubicBezTo>
                    <a:cubicBezTo>
                      <a:pt x="61" y="142"/>
                      <a:pt x="61" y="142"/>
                      <a:pt x="61" y="142"/>
                    </a:cubicBezTo>
                    <a:cubicBezTo>
                      <a:pt x="58" y="142"/>
                      <a:pt x="58" y="142"/>
                      <a:pt x="58" y="142"/>
                    </a:cubicBezTo>
                    <a:cubicBezTo>
                      <a:pt x="58" y="128"/>
                      <a:pt x="58" y="128"/>
                      <a:pt x="58" y="128"/>
                    </a:cubicBezTo>
                    <a:cubicBezTo>
                      <a:pt x="58" y="124"/>
                      <a:pt x="58" y="124"/>
                      <a:pt x="58" y="124"/>
                    </a:cubicBezTo>
                    <a:cubicBezTo>
                      <a:pt x="61" y="124"/>
                      <a:pt x="61" y="124"/>
                      <a:pt x="61" y="124"/>
                    </a:cubicBezTo>
                    <a:cubicBezTo>
                      <a:pt x="89" y="124"/>
                      <a:pt x="89" y="124"/>
                      <a:pt x="89" y="124"/>
                    </a:cubicBezTo>
                    <a:cubicBezTo>
                      <a:pt x="89" y="98"/>
                      <a:pt x="89" y="98"/>
                      <a:pt x="89" y="98"/>
                    </a:cubicBezTo>
                    <a:cubicBezTo>
                      <a:pt x="61" y="98"/>
                      <a:pt x="61" y="98"/>
                      <a:pt x="61" y="98"/>
                    </a:cubicBezTo>
                    <a:cubicBezTo>
                      <a:pt x="61" y="112"/>
                      <a:pt x="61" y="112"/>
                      <a:pt x="61" y="112"/>
                    </a:cubicBezTo>
                    <a:cubicBezTo>
                      <a:pt x="58" y="112"/>
                      <a:pt x="58" y="112"/>
                      <a:pt x="58" y="112"/>
                    </a:cubicBezTo>
                    <a:cubicBezTo>
                      <a:pt x="58" y="98"/>
                      <a:pt x="58" y="98"/>
                      <a:pt x="58" y="98"/>
                    </a:cubicBezTo>
                    <a:cubicBezTo>
                      <a:pt x="58" y="93"/>
                      <a:pt x="58" y="93"/>
                      <a:pt x="58" y="93"/>
                    </a:cubicBezTo>
                    <a:cubicBezTo>
                      <a:pt x="61" y="93"/>
                      <a:pt x="61" y="93"/>
                      <a:pt x="61" y="93"/>
                    </a:cubicBezTo>
                    <a:cubicBezTo>
                      <a:pt x="89" y="93"/>
                      <a:pt x="89" y="93"/>
                      <a:pt x="89" y="93"/>
                    </a:cubicBezTo>
                    <a:cubicBezTo>
                      <a:pt x="89" y="67"/>
                      <a:pt x="89" y="67"/>
                      <a:pt x="89" y="67"/>
                    </a:cubicBezTo>
                    <a:cubicBezTo>
                      <a:pt x="61" y="67"/>
                      <a:pt x="61" y="67"/>
                      <a:pt x="61" y="67"/>
                    </a:cubicBezTo>
                    <a:cubicBezTo>
                      <a:pt x="61" y="81"/>
                      <a:pt x="61" y="81"/>
                      <a:pt x="61" y="81"/>
                    </a:cubicBezTo>
                    <a:cubicBezTo>
                      <a:pt x="58" y="81"/>
                      <a:pt x="58" y="81"/>
                      <a:pt x="58" y="81"/>
                    </a:cubicBezTo>
                    <a:cubicBezTo>
                      <a:pt x="58" y="67"/>
                      <a:pt x="58" y="67"/>
                      <a:pt x="58" y="67"/>
                    </a:cubicBezTo>
                    <a:cubicBezTo>
                      <a:pt x="58" y="63"/>
                      <a:pt x="58" y="63"/>
                      <a:pt x="58" y="63"/>
                    </a:cubicBezTo>
                    <a:cubicBezTo>
                      <a:pt x="61" y="63"/>
                      <a:pt x="61" y="63"/>
                      <a:pt x="61" y="63"/>
                    </a:cubicBezTo>
                    <a:cubicBezTo>
                      <a:pt x="89" y="63"/>
                      <a:pt x="89" y="63"/>
                      <a:pt x="89" y="63"/>
                    </a:cubicBezTo>
                    <a:cubicBezTo>
                      <a:pt x="89" y="44"/>
                      <a:pt x="89" y="44"/>
                      <a:pt x="89" y="44"/>
                    </a:cubicBezTo>
                    <a:cubicBezTo>
                      <a:pt x="89" y="42"/>
                      <a:pt x="89" y="39"/>
                      <a:pt x="88" y="37"/>
                    </a:cubicBezTo>
                    <a:cubicBezTo>
                      <a:pt x="61" y="37"/>
                      <a:pt x="61" y="37"/>
                      <a:pt x="61" y="37"/>
                    </a:cubicBezTo>
                    <a:lnTo>
                      <a:pt x="61" y="5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8"/>
              <p:cNvSpPr>
                <a:spLocks/>
              </p:cNvSpPr>
              <p:nvPr/>
            </p:nvSpPr>
            <p:spPr bwMode="auto">
              <a:xfrm>
                <a:off x="6983891" y="2344738"/>
                <a:ext cx="4763" cy="22225"/>
              </a:xfrm>
              <a:custGeom>
                <a:avLst/>
                <a:gdLst>
                  <a:gd name="T0" fmla="*/ 3 w 3"/>
                  <a:gd name="T1" fmla="*/ 18 h 18"/>
                  <a:gd name="T2" fmla="*/ 3 w 3"/>
                  <a:gd name="T3" fmla="*/ 1 h 18"/>
                  <a:gd name="T4" fmla="*/ 0 w 3"/>
                  <a:gd name="T5" fmla="*/ 0 h 18"/>
                  <a:gd name="T6" fmla="*/ 0 w 3"/>
                  <a:gd name="T7" fmla="*/ 18 h 18"/>
                  <a:gd name="T8" fmla="*/ 3 w 3"/>
                  <a:gd name="T9" fmla="*/ 18 h 18"/>
                </a:gdLst>
                <a:ahLst/>
                <a:cxnLst>
                  <a:cxn ang="0">
                    <a:pos x="T0" y="T1"/>
                  </a:cxn>
                  <a:cxn ang="0">
                    <a:pos x="T2" y="T3"/>
                  </a:cxn>
                  <a:cxn ang="0">
                    <a:pos x="T4" y="T5"/>
                  </a:cxn>
                  <a:cxn ang="0">
                    <a:pos x="T6" y="T7"/>
                  </a:cxn>
                  <a:cxn ang="0">
                    <a:pos x="T8" y="T9"/>
                  </a:cxn>
                </a:cxnLst>
                <a:rect l="0" t="0" r="r" b="b"/>
                <a:pathLst>
                  <a:path w="3" h="18">
                    <a:moveTo>
                      <a:pt x="3" y="18"/>
                    </a:moveTo>
                    <a:cubicBezTo>
                      <a:pt x="3" y="1"/>
                      <a:pt x="3" y="1"/>
                      <a:pt x="3" y="1"/>
                    </a:cubicBezTo>
                    <a:cubicBezTo>
                      <a:pt x="2" y="1"/>
                      <a:pt x="1" y="0"/>
                      <a:pt x="0" y="0"/>
                    </a:cubicBezTo>
                    <a:cubicBezTo>
                      <a:pt x="0" y="18"/>
                      <a:pt x="0" y="18"/>
                      <a:pt x="0" y="18"/>
                    </a:cubicBezTo>
                    <a:lnTo>
                      <a:pt x="3"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9"/>
              <p:cNvSpPr>
                <a:spLocks/>
              </p:cNvSpPr>
              <p:nvPr/>
            </p:nvSpPr>
            <p:spPr bwMode="auto">
              <a:xfrm>
                <a:off x="6983891" y="2381250"/>
                <a:ext cx="38100" cy="22225"/>
              </a:xfrm>
              <a:custGeom>
                <a:avLst/>
                <a:gdLst>
                  <a:gd name="T0" fmla="*/ 3 w 30"/>
                  <a:gd name="T1" fmla="*/ 0 h 18"/>
                  <a:gd name="T2" fmla="*/ 3 w 30"/>
                  <a:gd name="T3" fmla="*/ 0 h 18"/>
                  <a:gd name="T4" fmla="*/ 0 w 30"/>
                  <a:gd name="T5" fmla="*/ 0 h 18"/>
                  <a:gd name="T6" fmla="*/ 0 w 30"/>
                  <a:gd name="T7" fmla="*/ 0 h 18"/>
                  <a:gd name="T8" fmla="*/ 0 w 30"/>
                  <a:gd name="T9" fmla="*/ 5 h 18"/>
                  <a:gd name="T10" fmla="*/ 0 w 30"/>
                  <a:gd name="T11" fmla="*/ 18 h 18"/>
                  <a:gd name="T12" fmla="*/ 3 w 30"/>
                  <a:gd name="T13" fmla="*/ 18 h 18"/>
                  <a:gd name="T14" fmla="*/ 3 w 30"/>
                  <a:gd name="T15" fmla="*/ 5 h 18"/>
                  <a:gd name="T16" fmla="*/ 30 w 30"/>
                  <a:gd name="T17" fmla="*/ 5 h 18"/>
                  <a:gd name="T18" fmla="*/ 29 w 30"/>
                  <a:gd name="T19" fmla="*/ 0 h 18"/>
                  <a:gd name="T20" fmla="*/ 3 w 3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8">
                    <a:moveTo>
                      <a:pt x="3" y="0"/>
                    </a:moveTo>
                    <a:cubicBezTo>
                      <a:pt x="3" y="0"/>
                      <a:pt x="3" y="0"/>
                      <a:pt x="3" y="0"/>
                    </a:cubicBezTo>
                    <a:cubicBezTo>
                      <a:pt x="0" y="0"/>
                      <a:pt x="0" y="0"/>
                      <a:pt x="0" y="0"/>
                    </a:cubicBezTo>
                    <a:cubicBezTo>
                      <a:pt x="0" y="0"/>
                      <a:pt x="0" y="0"/>
                      <a:pt x="0" y="0"/>
                    </a:cubicBezTo>
                    <a:cubicBezTo>
                      <a:pt x="0" y="5"/>
                      <a:pt x="0" y="5"/>
                      <a:pt x="0" y="5"/>
                    </a:cubicBezTo>
                    <a:cubicBezTo>
                      <a:pt x="0" y="18"/>
                      <a:pt x="0" y="18"/>
                      <a:pt x="0" y="18"/>
                    </a:cubicBezTo>
                    <a:cubicBezTo>
                      <a:pt x="3" y="18"/>
                      <a:pt x="3" y="18"/>
                      <a:pt x="3" y="18"/>
                    </a:cubicBezTo>
                    <a:cubicBezTo>
                      <a:pt x="3" y="5"/>
                      <a:pt x="3" y="5"/>
                      <a:pt x="3" y="5"/>
                    </a:cubicBezTo>
                    <a:cubicBezTo>
                      <a:pt x="30" y="5"/>
                      <a:pt x="30" y="5"/>
                      <a:pt x="30" y="5"/>
                    </a:cubicBezTo>
                    <a:cubicBezTo>
                      <a:pt x="30" y="3"/>
                      <a:pt x="30" y="1"/>
                      <a:pt x="29" y="0"/>
                    </a:cubicBezTo>
                    <a:lnTo>
                      <a:pt x="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0"/>
              <p:cNvSpPr>
                <a:spLocks/>
              </p:cNvSpPr>
              <p:nvPr/>
            </p:nvSpPr>
            <p:spPr bwMode="auto">
              <a:xfrm>
                <a:off x="6983891" y="2419350"/>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1"/>
              <p:cNvSpPr>
                <a:spLocks/>
              </p:cNvSpPr>
              <p:nvPr/>
            </p:nvSpPr>
            <p:spPr bwMode="auto">
              <a:xfrm>
                <a:off x="6983891" y="2455863"/>
                <a:ext cx="38100" cy="23812"/>
              </a:xfrm>
              <a:custGeom>
                <a:avLst/>
                <a:gdLst>
                  <a:gd name="T0" fmla="*/ 0 w 24"/>
                  <a:gd name="T1" fmla="*/ 0 h 15"/>
                  <a:gd name="T2" fmla="*/ 0 w 24"/>
                  <a:gd name="T3" fmla="*/ 4 h 15"/>
                  <a:gd name="T4" fmla="*/ 0 w 24"/>
                  <a:gd name="T5" fmla="*/ 15 h 15"/>
                  <a:gd name="T6" fmla="*/ 3 w 24"/>
                  <a:gd name="T7" fmla="*/ 15 h 15"/>
                  <a:gd name="T8" fmla="*/ 3 w 24"/>
                  <a:gd name="T9" fmla="*/ 4 h 15"/>
                  <a:gd name="T10" fmla="*/ 24 w 24"/>
                  <a:gd name="T11" fmla="*/ 4 h 15"/>
                  <a:gd name="T12" fmla="*/ 24 w 24"/>
                  <a:gd name="T13" fmla="*/ 0 h 15"/>
                  <a:gd name="T14" fmla="*/ 3 w 24"/>
                  <a:gd name="T15" fmla="*/ 0 h 15"/>
                  <a:gd name="T16" fmla="*/ 0 w 2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
                    <a:moveTo>
                      <a:pt x="0" y="0"/>
                    </a:moveTo>
                    <a:lnTo>
                      <a:pt x="0" y="4"/>
                    </a:lnTo>
                    <a:lnTo>
                      <a:pt x="0" y="15"/>
                    </a:lnTo>
                    <a:lnTo>
                      <a:pt x="3" y="15"/>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82"/>
              <p:cNvSpPr>
                <a:spLocks/>
              </p:cNvSpPr>
              <p:nvPr/>
            </p:nvSpPr>
            <p:spPr bwMode="auto">
              <a:xfrm>
                <a:off x="6983891" y="2493963"/>
                <a:ext cx="38100" cy="22225"/>
              </a:xfrm>
              <a:custGeom>
                <a:avLst/>
                <a:gdLst>
                  <a:gd name="T0" fmla="*/ 0 w 24"/>
                  <a:gd name="T1" fmla="*/ 0 h 14"/>
                  <a:gd name="T2" fmla="*/ 0 w 24"/>
                  <a:gd name="T3" fmla="*/ 4 h 14"/>
                  <a:gd name="T4" fmla="*/ 0 w 24"/>
                  <a:gd name="T5" fmla="*/ 14 h 14"/>
                  <a:gd name="T6" fmla="*/ 3 w 24"/>
                  <a:gd name="T7" fmla="*/ 14 h 14"/>
                  <a:gd name="T8" fmla="*/ 3 w 24"/>
                  <a:gd name="T9" fmla="*/ 4 h 14"/>
                  <a:gd name="T10" fmla="*/ 24 w 24"/>
                  <a:gd name="T11" fmla="*/ 4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4"/>
                    </a:lnTo>
                    <a:lnTo>
                      <a:pt x="0" y="14"/>
                    </a:lnTo>
                    <a:lnTo>
                      <a:pt x="3" y="14"/>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3"/>
              <p:cNvSpPr>
                <a:spLocks/>
              </p:cNvSpPr>
              <p:nvPr/>
            </p:nvSpPr>
            <p:spPr bwMode="auto">
              <a:xfrm>
                <a:off x="6983891" y="25320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84"/>
              <p:cNvSpPr>
                <a:spLocks/>
              </p:cNvSpPr>
              <p:nvPr/>
            </p:nvSpPr>
            <p:spPr bwMode="auto">
              <a:xfrm>
                <a:off x="6983891" y="25701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5"/>
              <p:cNvSpPr>
                <a:spLocks/>
              </p:cNvSpPr>
              <p:nvPr/>
            </p:nvSpPr>
            <p:spPr bwMode="auto">
              <a:xfrm>
                <a:off x="6983891" y="2608263"/>
                <a:ext cx="38100" cy="20637"/>
              </a:xfrm>
              <a:custGeom>
                <a:avLst/>
                <a:gdLst>
                  <a:gd name="T0" fmla="*/ 0 w 24"/>
                  <a:gd name="T1" fmla="*/ 0 h 13"/>
                  <a:gd name="T2" fmla="*/ 0 w 24"/>
                  <a:gd name="T3" fmla="*/ 3 h 13"/>
                  <a:gd name="T4" fmla="*/ 0 w 24"/>
                  <a:gd name="T5" fmla="*/ 13 h 13"/>
                  <a:gd name="T6" fmla="*/ 3 w 24"/>
                  <a:gd name="T7" fmla="*/ 13 h 13"/>
                  <a:gd name="T8" fmla="*/ 3 w 24"/>
                  <a:gd name="T9" fmla="*/ 3 h 13"/>
                  <a:gd name="T10" fmla="*/ 24 w 24"/>
                  <a:gd name="T11" fmla="*/ 3 h 13"/>
                  <a:gd name="T12" fmla="*/ 24 w 24"/>
                  <a:gd name="T13" fmla="*/ 0 h 13"/>
                  <a:gd name="T14" fmla="*/ 3 w 24"/>
                  <a:gd name="T15" fmla="*/ 0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lnTo>
                      <a:pt x="0" y="3"/>
                    </a:lnTo>
                    <a:lnTo>
                      <a:pt x="0" y="13"/>
                    </a:lnTo>
                    <a:lnTo>
                      <a:pt x="3" y="13"/>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6"/>
              <p:cNvSpPr>
                <a:spLocks/>
              </p:cNvSpPr>
              <p:nvPr/>
            </p:nvSpPr>
            <p:spPr bwMode="auto">
              <a:xfrm>
                <a:off x="6983891" y="2646363"/>
                <a:ext cx="38100" cy="20637"/>
              </a:xfrm>
              <a:custGeom>
                <a:avLst/>
                <a:gdLst>
                  <a:gd name="T0" fmla="*/ 0 w 30"/>
                  <a:gd name="T1" fmla="*/ 0 h 18"/>
                  <a:gd name="T2" fmla="*/ 0 w 30"/>
                  <a:gd name="T3" fmla="*/ 4 h 18"/>
                  <a:gd name="T4" fmla="*/ 0 w 30"/>
                  <a:gd name="T5" fmla="*/ 18 h 18"/>
                  <a:gd name="T6" fmla="*/ 3 w 30"/>
                  <a:gd name="T7" fmla="*/ 18 h 18"/>
                  <a:gd name="T8" fmla="*/ 3 w 30"/>
                  <a:gd name="T9" fmla="*/ 4 h 18"/>
                  <a:gd name="T10" fmla="*/ 30 w 30"/>
                  <a:gd name="T11" fmla="*/ 4 h 18"/>
                  <a:gd name="T12" fmla="*/ 30 w 30"/>
                  <a:gd name="T13" fmla="*/ 0 h 18"/>
                  <a:gd name="T14" fmla="*/ 3 w 30"/>
                  <a:gd name="T15" fmla="*/ 0 h 18"/>
                  <a:gd name="T16" fmla="*/ 0 w 3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0" y="0"/>
                    </a:moveTo>
                    <a:cubicBezTo>
                      <a:pt x="0" y="4"/>
                      <a:pt x="0" y="4"/>
                      <a:pt x="0" y="4"/>
                    </a:cubicBezTo>
                    <a:cubicBezTo>
                      <a:pt x="0" y="18"/>
                      <a:pt x="0" y="18"/>
                      <a:pt x="0" y="18"/>
                    </a:cubicBezTo>
                    <a:cubicBezTo>
                      <a:pt x="3" y="18"/>
                      <a:pt x="3" y="18"/>
                      <a:pt x="3" y="18"/>
                    </a:cubicBezTo>
                    <a:cubicBezTo>
                      <a:pt x="3" y="4"/>
                      <a:pt x="3" y="4"/>
                      <a:pt x="3" y="4"/>
                    </a:cubicBezTo>
                    <a:cubicBezTo>
                      <a:pt x="30" y="4"/>
                      <a:pt x="30" y="4"/>
                      <a:pt x="30" y="4"/>
                    </a:cubicBezTo>
                    <a:cubicBezTo>
                      <a:pt x="30" y="3"/>
                      <a:pt x="30" y="1"/>
                      <a:pt x="30" y="0"/>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7"/>
              <p:cNvSpPr>
                <a:spLocks/>
              </p:cNvSpPr>
              <p:nvPr/>
            </p:nvSpPr>
            <p:spPr bwMode="auto">
              <a:xfrm>
                <a:off x="6983891" y="2682875"/>
                <a:ext cx="4763" cy="6350"/>
              </a:xfrm>
              <a:custGeom>
                <a:avLst/>
                <a:gdLst>
                  <a:gd name="T0" fmla="*/ 0 w 3"/>
                  <a:gd name="T1" fmla="*/ 0 h 6"/>
                  <a:gd name="T2" fmla="*/ 0 w 3"/>
                  <a:gd name="T3" fmla="*/ 6 h 6"/>
                  <a:gd name="T4" fmla="*/ 3 w 3"/>
                  <a:gd name="T5" fmla="*/ 5 h 6"/>
                  <a:gd name="T6" fmla="*/ 3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6"/>
                      <a:pt x="0" y="6"/>
                      <a:pt x="0" y="6"/>
                    </a:cubicBezTo>
                    <a:cubicBezTo>
                      <a:pt x="1" y="5"/>
                      <a:pt x="2" y="5"/>
                      <a:pt x="3" y="5"/>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8"/>
              <p:cNvSpPr>
                <a:spLocks/>
              </p:cNvSpPr>
              <p:nvPr/>
            </p:nvSpPr>
            <p:spPr bwMode="auto">
              <a:xfrm>
                <a:off x="6912454" y="2343150"/>
                <a:ext cx="109538" cy="349250"/>
              </a:xfrm>
              <a:custGeom>
                <a:avLst/>
                <a:gdLst>
                  <a:gd name="T0" fmla="*/ 58 w 89"/>
                  <a:gd name="T1" fmla="*/ 277 h 285"/>
                  <a:gd name="T2" fmla="*/ 70 w 89"/>
                  <a:gd name="T3" fmla="*/ 277 h 285"/>
                  <a:gd name="T4" fmla="*/ 81 w 89"/>
                  <a:gd name="T5" fmla="*/ 265 h 285"/>
                  <a:gd name="T6" fmla="*/ 58 w 89"/>
                  <a:gd name="T7" fmla="*/ 265 h 285"/>
                  <a:gd name="T8" fmla="*/ 58 w 89"/>
                  <a:gd name="T9" fmla="*/ 247 h 285"/>
                  <a:gd name="T10" fmla="*/ 88 w 89"/>
                  <a:gd name="T11" fmla="*/ 247 h 285"/>
                  <a:gd name="T12" fmla="*/ 89 w 89"/>
                  <a:gd name="T13" fmla="*/ 241 h 285"/>
                  <a:gd name="T14" fmla="*/ 89 w 89"/>
                  <a:gd name="T15" fmla="*/ 234 h 285"/>
                  <a:gd name="T16" fmla="*/ 58 w 89"/>
                  <a:gd name="T17" fmla="*/ 234 h 285"/>
                  <a:gd name="T18" fmla="*/ 58 w 89"/>
                  <a:gd name="T19" fmla="*/ 216 h 285"/>
                  <a:gd name="T20" fmla="*/ 89 w 89"/>
                  <a:gd name="T21" fmla="*/ 216 h 285"/>
                  <a:gd name="T22" fmla="*/ 89 w 89"/>
                  <a:gd name="T23" fmla="*/ 204 h 285"/>
                  <a:gd name="T24" fmla="*/ 58 w 89"/>
                  <a:gd name="T25" fmla="*/ 204 h 285"/>
                  <a:gd name="T26" fmla="*/ 58 w 89"/>
                  <a:gd name="T27" fmla="*/ 185 h 285"/>
                  <a:gd name="T28" fmla="*/ 89 w 89"/>
                  <a:gd name="T29" fmla="*/ 185 h 285"/>
                  <a:gd name="T30" fmla="*/ 89 w 89"/>
                  <a:gd name="T31" fmla="*/ 173 h 285"/>
                  <a:gd name="T32" fmla="*/ 58 w 89"/>
                  <a:gd name="T33" fmla="*/ 173 h 285"/>
                  <a:gd name="T34" fmla="*/ 58 w 89"/>
                  <a:gd name="T35" fmla="*/ 155 h 285"/>
                  <a:gd name="T36" fmla="*/ 89 w 89"/>
                  <a:gd name="T37" fmla="*/ 155 h 285"/>
                  <a:gd name="T38" fmla="*/ 89 w 89"/>
                  <a:gd name="T39" fmla="*/ 142 h 285"/>
                  <a:gd name="T40" fmla="*/ 58 w 89"/>
                  <a:gd name="T41" fmla="*/ 142 h 285"/>
                  <a:gd name="T42" fmla="*/ 58 w 89"/>
                  <a:gd name="T43" fmla="*/ 124 h 285"/>
                  <a:gd name="T44" fmla="*/ 89 w 89"/>
                  <a:gd name="T45" fmla="*/ 124 h 285"/>
                  <a:gd name="T46" fmla="*/ 89 w 89"/>
                  <a:gd name="T47" fmla="*/ 112 h 285"/>
                  <a:gd name="T48" fmla="*/ 58 w 89"/>
                  <a:gd name="T49" fmla="*/ 112 h 285"/>
                  <a:gd name="T50" fmla="*/ 58 w 89"/>
                  <a:gd name="T51" fmla="*/ 93 h 285"/>
                  <a:gd name="T52" fmla="*/ 89 w 89"/>
                  <a:gd name="T53" fmla="*/ 93 h 285"/>
                  <a:gd name="T54" fmla="*/ 89 w 89"/>
                  <a:gd name="T55" fmla="*/ 81 h 285"/>
                  <a:gd name="T56" fmla="*/ 58 w 89"/>
                  <a:gd name="T57" fmla="*/ 81 h 285"/>
                  <a:gd name="T58" fmla="*/ 58 w 89"/>
                  <a:gd name="T59" fmla="*/ 63 h 285"/>
                  <a:gd name="T60" fmla="*/ 89 w 89"/>
                  <a:gd name="T61" fmla="*/ 63 h 285"/>
                  <a:gd name="T62" fmla="*/ 89 w 89"/>
                  <a:gd name="T63" fmla="*/ 50 h 285"/>
                  <a:gd name="T64" fmla="*/ 58 w 89"/>
                  <a:gd name="T65" fmla="*/ 50 h 285"/>
                  <a:gd name="T66" fmla="*/ 58 w 89"/>
                  <a:gd name="T67" fmla="*/ 32 h 285"/>
                  <a:gd name="T68" fmla="*/ 87 w 89"/>
                  <a:gd name="T69" fmla="*/ 32 h 285"/>
                  <a:gd name="T70" fmla="*/ 81 w 89"/>
                  <a:gd name="T71" fmla="*/ 20 h 285"/>
                  <a:gd name="T72" fmla="*/ 58 w 89"/>
                  <a:gd name="T73" fmla="*/ 20 h 285"/>
                  <a:gd name="T74" fmla="*/ 58 w 89"/>
                  <a:gd name="T75" fmla="*/ 2 h 285"/>
                  <a:gd name="T76" fmla="*/ 44 w 89"/>
                  <a:gd name="T77" fmla="*/ 0 h 285"/>
                  <a:gd name="T78" fmla="*/ 0 w 89"/>
                  <a:gd name="T79" fmla="*/ 44 h 285"/>
                  <a:gd name="T80" fmla="*/ 0 w 89"/>
                  <a:gd name="T81" fmla="*/ 241 h 285"/>
                  <a:gd name="T82" fmla="*/ 44 w 89"/>
                  <a:gd name="T83" fmla="*/ 285 h 285"/>
                  <a:gd name="T84" fmla="*/ 58 w 89"/>
                  <a:gd name="T85" fmla="*/ 283 h 285"/>
                  <a:gd name="T86" fmla="*/ 58 w 89"/>
                  <a:gd name="T87" fmla="*/ 27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285">
                    <a:moveTo>
                      <a:pt x="58" y="277"/>
                    </a:moveTo>
                    <a:cubicBezTo>
                      <a:pt x="70" y="277"/>
                      <a:pt x="70" y="277"/>
                      <a:pt x="70" y="277"/>
                    </a:cubicBezTo>
                    <a:cubicBezTo>
                      <a:pt x="74" y="274"/>
                      <a:pt x="78" y="270"/>
                      <a:pt x="81" y="265"/>
                    </a:cubicBezTo>
                    <a:cubicBezTo>
                      <a:pt x="58" y="265"/>
                      <a:pt x="58" y="265"/>
                      <a:pt x="58" y="265"/>
                    </a:cubicBezTo>
                    <a:cubicBezTo>
                      <a:pt x="58" y="247"/>
                      <a:pt x="58" y="247"/>
                      <a:pt x="58" y="247"/>
                    </a:cubicBezTo>
                    <a:cubicBezTo>
                      <a:pt x="88" y="247"/>
                      <a:pt x="88" y="247"/>
                      <a:pt x="88" y="247"/>
                    </a:cubicBezTo>
                    <a:cubicBezTo>
                      <a:pt x="89" y="245"/>
                      <a:pt x="89" y="243"/>
                      <a:pt x="89" y="241"/>
                    </a:cubicBezTo>
                    <a:cubicBezTo>
                      <a:pt x="89" y="234"/>
                      <a:pt x="89" y="234"/>
                      <a:pt x="89" y="234"/>
                    </a:cubicBezTo>
                    <a:cubicBezTo>
                      <a:pt x="58" y="234"/>
                      <a:pt x="58" y="234"/>
                      <a:pt x="58" y="234"/>
                    </a:cubicBezTo>
                    <a:cubicBezTo>
                      <a:pt x="58" y="216"/>
                      <a:pt x="58" y="216"/>
                      <a:pt x="58" y="216"/>
                    </a:cubicBezTo>
                    <a:cubicBezTo>
                      <a:pt x="89" y="216"/>
                      <a:pt x="89" y="216"/>
                      <a:pt x="89" y="216"/>
                    </a:cubicBezTo>
                    <a:cubicBezTo>
                      <a:pt x="89" y="204"/>
                      <a:pt x="89" y="204"/>
                      <a:pt x="89" y="204"/>
                    </a:cubicBezTo>
                    <a:cubicBezTo>
                      <a:pt x="58" y="204"/>
                      <a:pt x="58" y="204"/>
                      <a:pt x="58" y="204"/>
                    </a:cubicBezTo>
                    <a:cubicBezTo>
                      <a:pt x="58" y="185"/>
                      <a:pt x="58" y="185"/>
                      <a:pt x="58" y="185"/>
                    </a:cubicBezTo>
                    <a:cubicBezTo>
                      <a:pt x="89" y="185"/>
                      <a:pt x="89" y="185"/>
                      <a:pt x="89" y="185"/>
                    </a:cubicBezTo>
                    <a:cubicBezTo>
                      <a:pt x="89" y="173"/>
                      <a:pt x="89" y="173"/>
                      <a:pt x="89" y="173"/>
                    </a:cubicBezTo>
                    <a:cubicBezTo>
                      <a:pt x="58" y="173"/>
                      <a:pt x="58" y="173"/>
                      <a:pt x="58" y="173"/>
                    </a:cubicBezTo>
                    <a:cubicBezTo>
                      <a:pt x="58" y="155"/>
                      <a:pt x="58" y="155"/>
                      <a:pt x="58" y="155"/>
                    </a:cubicBezTo>
                    <a:cubicBezTo>
                      <a:pt x="89" y="155"/>
                      <a:pt x="89" y="155"/>
                      <a:pt x="89" y="155"/>
                    </a:cubicBezTo>
                    <a:cubicBezTo>
                      <a:pt x="89" y="142"/>
                      <a:pt x="89" y="142"/>
                      <a:pt x="89" y="142"/>
                    </a:cubicBezTo>
                    <a:cubicBezTo>
                      <a:pt x="58" y="142"/>
                      <a:pt x="58" y="142"/>
                      <a:pt x="58" y="142"/>
                    </a:cubicBezTo>
                    <a:cubicBezTo>
                      <a:pt x="58" y="124"/>
                      <a:pt x="58" y="124"/>
                      <a:pt x="58" y="124"/>
                    </a:cubicBezTo>
                    <a:cubicBezTo>
                      <a:pt x="89" y="124"/>
                      <a:pt x="89" y="124"/>
                      <a:pt x="89" y="124"/>
                    </a:cubicBezTo>
                    <a:cubicBezTo>
                      <a:pt x="89" y="112"/>
                      <a:pt x="89" y="112"/>
                      <a:pt x="89" y="112"/>
                    </a:cubicBezTo>
                    <a:cubicBezTo>
                      <a:pt x="58" y="112"/>
                      <a:pt x="58" y="112"/>
                      <a:pt x="58" y="112"/>
                    </a:cubicBezTo>
                    <a:cubicBezTo>
                      <a:pt x="58" y="93"/>
                      <a:pt x="58" y="93"/>
                      <a:pt x="58" y="93"/>
                    </a:cubicBezTo>
                    <a:cubicBezTo>
                      <a:pt x="89" y="93"/>
                      <a:pt x="89" y="93"/>
                      <a:pt x="89" y="93"/>
                    </a:cubicBezTo>
                    <a:cubicBezTo>
                      <a:pt x="89" y="81"/>
                      <a:pt x="89" y="81"/>
                      <a:pt x="89" y="81"/>
                    </a:cubicBezTo>
                    <a:cubicBezTo>
                      <a:pt x="58" y="81"/>
                      <a:pt x="58" y="81"/>
                      <a:pt x="58" y="81"/>
                    </a:cubicBezTo>
                    <a:cubicBezTo>
                      <a:pt x="58" y="63"/>
                      <a:pt x="58" y="63"/>
                      <a:pt x="58" y="63"/>
                    </a:cubicBezTo>
                    <a:cubicBezTo>
                      <a:pt x="89" y="63"/>
                      <a:pt x="89" y="63"/>
                      <a:pt x="89" y="63"/>
                    </a:cubicBezTo>
                    <a:cubicBezTo>
                      <a:pt x="89" y="50"/>
                      <a:pt x="89" y="50"/>
                      <a:pt x="89" y="50"/>
                    </a:cubicBezTo>
                    <a:cubicBezTo>
                      <a:pt x="58" y="50"/>
                      <a:pt x="58" y="50"/>
                      <a:pt x="58" y="50"/>
                    </a:cubicBezTo>
                    <a:cubicBezTo>
                      <a:pt x="58" y="32"/>
                      <a:pt x="58" y="32"/>
                      <a:pt x="58" y="32"/>
                    </a:cubicBezTo>
                    <a:cubicBezTo>
                      <a:pt x="87" y="32"/>
                      <a:pt x="87" y="32"/>
                      <a:pt x="87" y="32"/>
                    </a:cubicBezTo>
                    <a:cubicBezTo>
                      <a:pt x="86" y="28"/>
                      <a:pt x="84" y="24"/>
                      <a:pt x="8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lnTo>
                      <a:pt x="58" y="277"/>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34"/>
            <p:cNvSpPr>
              <a:spLocks/>
            </p:cNvSpPr>
            <p:nvPr/>
          </p:nvSpPr>
          <p:spPr bwMode="auto">
            <a:xfrm>
              <a:off x="2837338" y="190023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8"/>
                    <a:pt x="29" y="0"/>
                    <a:pt x="64" y="0"/>
                  </a:cubicBezTo>
                  <a:cubicBezTo>
                    <a:pt x="859" y="0"/>
                    <a:pt x="859" y="0"/>
                    <a:pt x="859" y="0"/>
                  </a:cubicBezTo>
                  <a:cubicBezTo>
                    <a:pt x="894" y="0"/>
                    <a:pt x="923" y="28"/>
                    <a:pt x="923" y="64"/>
                  </a:cubicBezTo>
                  <a:lnTo>
                    <a:pt x="923" y="97"/>
                  </a:ln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5"/>
            <p:cNvSpPr>
              <a:spLocks/>
            </p:cNvSpPr>
            <p:nvPr/>
          </p:nvSpPr>
          <p:spPr bwMode="auto">
            <a:xfrm>
              <a:off x="2834321" y="367188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9"/>
                    <a:pt x="29" y="0"/>
                    <a:pt x="64" y="0"/>
                  </a:cubicBezTo>
                  <a:cubicBezTo>
                    <a:pt x="859" y="0"/>
                    <a:pt x="859" y="0"/>
                    <a:pt x="859" y="0"/>
                  </a:cubicBezTo>
                  <a:cubicBezTo>
                    <a:pt x="894" y="0"/>
                    <a:pt x="923" y="29"/>
                    <a:pt x="923" y="64"/>
                  </a:cubicBezTo>
                  <a:lnTo>
                    <a:pt x="923" y="97"/>
                  </a:ln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3"/>
            <p:cNvSpPr/>
            <p:nvPr/>
          </p:nvSpPr>
          <p:spPr>
            <a:xfrm>
              <a:off x="2783202" y="2202180"/>
              <a:ext cx="1247778" cy="13792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408560" y="1409294"/>
            <a:ext cx="1853119" cy="3368390"/>
            <a:chOff x="2590800" y="1293813"/>
            <a:chExt cx="1741485" cy="3165475"/>
          </a:xfrm>
        </p:grpSpPr>
        <p:sp>
          <p:nvSpPr>
            <p:cNvPr id="73" name="Rounded Rectangle 72"/>
            <p:cNvSpPr/>
            <p:nvPr/>
          </p:nvSpPr>
          <p:spPr>
            <a:xfrm>
              <a:off x="2590800" y="1917700"/>
              <a:ext cx="1625599" cy="1917700"/>
            </a:xfrm>
            <a:prstGeom prst="roundRect">
              <a:avLst>
                <a:gd name="adj" fmla="val 14714"/>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2642789" y="1985963"/>
              <a:ext cx="1521619" cy="1778793"/>
            </a:xfrm>
            <a:prstGeom prst="roundRect">
              <a:avLst>
                <a:gd name="adj" fmla="val 15027"/>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4"/>
            <p:cNvSpPr>
              <a:spLocks/>
            </p:cNvSpPr>
            <p:nvPr/>
          </p:nvSpPr>
          <p:spPr bwMode="auto">
            <a:xfrm>
              <a:off x="2756534" y="3821113"/>
              <a:ext cx="1290638" cy="638175"/>
            </a:xfrm>
            <a:custGeom>
              <a:avLst/>
              <a:gdLst>
                <a:gd name="T0" fmla="*/ 1049 w 1049"/>
                <a:gd name="T1" fmla="*/ 0 h 519"/>
                <a:gd name="T2" fmla="*/ 519 w 1049"/>
                <a:gd name="T3" fmla="*/ 5 h 519"/>
                <a:gd name="T4" fmla="*/ 519 w 1049"/>
                <a:gd name="T5" fmla="*/ 5 h 519"/>
                <a:gd name="T6" fmla="*/ 0 w 1049"/>
                <a:gd name="T7" fmla="*/ 0 h 519"/>
                <a:gd name="T8" fmla="*/ 88 w 1049"/>
                <a:gd name="T9" fmla="*/ 211 h 519"/>
                <a:gd name="T10" fmla="*/ 185 w 1049"/>
                <a:gd name="T11" fmla="*/ 480 h 519"/>
                <a:gd name="T12" fmla="*/ 526 w 1049"/>
                <a:gd name="T13" fmla="*/ 519 h 519"/>
                <a:gd name="T14" fmla="*/ 863 w 1049"/>
                <a:gd name="T15" fmla="*/ 480 h 519"/>
                <a:gd name="T16" fmla="*/ 961 w 1049"/>
                <a:gd name="T17" fmla="*/ 211 h 519"/>
                <a:gd name="T18" fmla="*/ 1049 w 1049"/>
                <a:gd name="T19"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19">
                  <a:moveTo>
                    <a:pt x="1049" y="0"/>
                  </a:moveTo>
                  <a:cubicBezTo>
                    <a:pt x="519" y="5"/>
                    <a:pt x="519" y="5"/>
                    <a:pt x="519" y="5"/>
                  </a:cubicBezTo>
                  <a:cubicBezTo>
                    <a:pt x="519" y="5"/>
                    <a:pt x="519" y="5"/>
                    <a:pt x="519" y="5"/>
                  </a:cubicBezTo>
                  <a:cubicBezTo>
                    <a:pt x="0" y="0"/>
                    <a:pt x="0" y="0"/>
                    <a:pt x="0" y="0"/>
                  </a:cubicBezTo>
                  <a:cubicBezTo>
                    <a:pt x="0" y="0"/>
                    <a:pt x="88" y="77"/>
                    <a:pt x="88" y="211"/>
                  </a:cubicBezTo>
                  <a:cubicBezTo>
                    <a:pt x="87" y="283"/>
                    <a:pt x="79" y="435"/>
                    <a:pt x="185" y="480"/>
                  </a:cubicBezTo>
                  <a:cubicBezTo>
                    <a:pt x="265" y="514"/>
                    <a:pt x="312" y="519"/>
                    <a:pt x="526" y="519"/>
                  </a:cubicBezTo>
                  <a:cubicBezTo>
                    <a:pt x="737" y="519"/>
                    <a:pt x="784" y="513"/>
                    <a:pt x="863" y="480"/>
                  </a:cubicBezTo>
                  <a:cubicBezTo>
                    <a:pt x="970" y="435"/>
                    <a:pt x="961" y="282"/>
                    <a:pt x="961" y="211"/>
                  </a:cubicBezTo>
                  <a:cubicBezTo>
                    <a:pt x="960" y="77"/>
                    <a:pt x="1049" y="0"/>
                    <a:pt x="1049" y="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5"/>
            <p:cNvSpPr>
              <a:spLocks/>
            </p:cNvSpPr>
            <p:nvPr/>
          </p:nvSpPr>
          <p:spPr bwMode="auto">
            <a:xfrm>
              <a:off x="2758279" y="1293813"/>
              <a:ext cx="1290638" cy="638175"/>
            </a:xfrm>
            <a:custGeom>
              <a:avLst/>
              <a:gdLst>
                <a:gd name="T0" fmla="*/ 1049 w 1049"/>
                <a:gd name="T1" fmla="*/ 520 h 520"/>
                <a:gd name="T2" fmla="*/ 519 w 1049"/>
                <a:gd name="T3" fmla="*/ 515 h 520"/>
                <a:gd name="T4" fmla="*/ 519 w 1049"/>
                <a:gd name="T5" fmla="*/ 515 h 520"/>
                <a:gd name="T6" fmla="*/ 0 w 1049"/>
                <a:gd name="T7" fmla="*/ 519 h 520"/>
                <a:gd name="T8" fmla="*/ 88 w 1049"/>
                <a:gd name="T9" fmla="*/ 308 h 520"/>
                <a:gd name="T10" fmla="*/ 186 w 1049"/>
                <a:gd name="T11" fmla="*/ 39 h 520"/>
                <a:gd name="T12" fmla="*/ 527 w 1049"/>
                <a:gd name="T13" fmla="*/ 1 h 520"/>
                <a:gd name="T14" fmla="*/ 863 w 1049"/>
                <a:gd name="T15" fmla="*/ 39 h 520"/>
                <a:gd name="T16" fmla="*/ 961 w 1049"/>
                <a:gd name="T17" fmla="*/ 309 h 520"/>
                <a:gd name="T18" fmla="*/ 1049 w 1049"/>
                <a:gd name="T19"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20">
                  <a:moveTo>
                    <a:pt x="1049" y="520"/>
                  </a:moveTo>
                  <a:cubicBezTo>
                    <a:pt x="519" y="515"/>
                    <a:pt x="519" y="515"/>
                    <a:pt x="519" y="515"/>
                  </a:cubicBezTo>
                  <a:cubicBezTo>
                    <a:pt x="519" y="515"/>
                    <a:pt x="519" y="515"/>
                    <a:pt x="519" y="515"/>
                  </a:cubicBezTo>
                  <a:cubicBezTo>
                    <a:pt x="0" y="519"/>
                    <a:pt x="0" y="519"/>
                    <a:pt x="0" y="519"/>
                  </a:cubicBezTo>
                  <a:cubicBezTo>
                    <a:pt x="0" y="519"/>
                    <a:pt x="88" y="442"/>
                    <a:pt x="88" y="308"/>
                  </a:cubicBezTo>
                  <a:cubicBezTo>
                    <a:pt x="88" y="237"/>
                    <a:pt x="79" y="84"/>
                    <a:pt x="186" y="39"/>
                  </a:cubicBezTo>
                  <a:cubicBezTo>
                    <a:pt x="265" y="5"/>
                    <a:pt x="312" y="0"/>
                    <a:pt x="527" y="1"/>
                  </a:cubicBezTo>
                  <a:cubicBezTo>
                    <a:pt x="737" y="1"/>
                    <a:pt x="785" y="6"/>
                    <a:pt x="863" y="39"/>
                  </a:cubicBezTo>
                  <a:cubicBezTo>
                    <a:pt x="970" y="84"/>
                    <a:pt x="961" y="237"/>
                    <a:pt x="961" y="309"/>
                  </a:cubicBezTo>
                  <a:cubicBezTo>
                    <a:pt x="961" y="442"/>
                    <a:pt x="1049" y="520"/>
                    <a:pt x="1049" y="52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41" name="Group 140"/>
            <p:cNvGrpSpPr/>
            <p:nvPr/>
          </p:nvGrpSpPr>
          <p:grpSpPr>
            <a:xfrm>
              <a:off x="4216397" y="2343150"/>
              <a:ext cx="115888" cy="1108075"/>
              <a:chOff x="6912454" y="2343150"/>
              <a:chExt cx="115888" cy="1108075"/>
            </a:xfrm>
          </p:grpSpPr>
          <p:sp>
            <p:nvSpPr>
              <p:cNvPr id="77" name="Freeform 72"/>
              <p:cNvSpPr>
                <a:spLocks/>
              </p:cNvSpPr>
              <p:nvPr/>
            </p:nvSpPr>
            <p:spPr bwMode="auto">
              <a:xfrm>
                <a:off x="6914041" y="2903538"/>
                <a:ext cx="46038" cy="547687"/>
              </a:xfrm>
              <a:custGeom>
                <a:avLst/>
                <a:gdLst>
                  <a:gd name="T0" fmla="*/ 37 w 37"/>
                  <a:gd name="T1" fmla="*/ 434 h 446"/>
                  <a:gd name="T2" fmla="*/ 18 w 37"/>
                  <a:gd name="T3" fmla="*/ 446 h 446"/>
                  <a:gd name="T4" fmla="*/ 18 w 37"/>
                  <a:gd name="T5" fmla="*/ 446 h 446"/>
                  <a:gd name="T6" fmla="*/ 0 w 37"/>
                  <a:gd name="T7" fmla="*/ 434 h 446"/>
                  <a:gd name="T8" fmla="*/ 0 w 37"/>
                  <a:gd name="T9" fmla="*/ 12 h 446"/>
                  <a:gd name="T10" fmla="*/ 18 w 37"/>
                  <a:gd name="T11" fmla="*/ 0 h 446"/>
                  <a:gd name="T12" fmla="*/ 18 w 37"/>
                  <a:gd name="T13" fmla="*/ 0 h 446"/>
                  <a:gd name="T14" fmla="*/ 37 w 37"/>
                  <a:gd name="T15" fmla="*/ 12 h 446"/>
                  <a:gd name="T16" fmla="*/ 37 w 37"/>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46">
                    <a:moveTo>
                      <a:pt x="37" y="434"/>
                    </a:moveTo>
                    <a:cubicBezTo>
                      <a:pt x="37" y="440"/>
                      <a:pt x="29" y="446"/>
                      <a:pt x="18" y="446"/>
                    </a:cubicBezTo>
                    <a:cubicBezTo>
                      <a:pt x="18" y="446"/>
                      <a:pt x="18" y="446"/>
                      <a:pt x="18" y="446"/>
                    </a:cubicBezTo>
                    <a:cubicBezTo>
                      <a:pt x="8" y="446"/>
                      <a:pt x="0" y="440"/>
                      <a:pt x="0" y="434"/>
                    </a:cubicBezTo>
                    <a:cubicBezTo>
                      <a:pt x="0" y="12"/>
                      <a:pt x="0" y="12"/>
                      <a:pt x="0" y="12"/>
                    </a:cubicBezTo>
                    <a:cubicBezTo>
                      <a:pt x="0" y="6"/>
                      <a:pt x="8" y="0"/>
                      <a:pt x="18" y="0"/>
                    </a:cubicBezTo>
                    <a:cubicBezTo>
                      <a:pt x="18" y="0"/>
                      <a:pt x="18" y="0"/>
                      <a:pt x="18" y="0"/>
                    </a:cubicBezTo>
                    <a:cubicBezTo>
                      <a:pt x="29" y="0"/>
                      <a:pt x="37" y="6"/>
                      <a:pt x="37" y="12"/>
                    </a:cubicBezTo>
                    <a:lnTo>
                      <a:pt x="37" y="43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3"/>
              <p:cNvSpPr>
                <a:spLocks/>
              </p:cNvSpPr>
              <p:nvPr/>
            </p:nvSpPr>
            <p:spPr bwMode="auto">
              <a:xfrm>
                <a:off x="6912454" y="2903538"/>
                <a:ext cx="36513" cy="547687"/>
              </a:xfrm>
              <a:custGeom>
                <a:avLst/>
                <a:gdLst>
                  <a:gd name="T0" fmla="*/ 30 w 30"/>
                  <a:gd name="T1" fmla="*/ 434 h 446"/>
                  <a:gd name="T2" fmla="*/ 15 w 30"/>
                  <a:gd name="T3" fmla="*/ 446 h 446"/>
                  <a:gd name="T4" fmla="*/ 15 w 30"/>
                  <a:gd name="T5" fmla="*/ 446 h 446"/>
                  <a:gd name="T6" fmla="*/ 0 w 30"/>
                  <a:gd name="T7" fmla="*/ 434 h 446"/>
                  <a:gd name="T8" fmla="*/ 0 w 30"/>
                  <a:gd name="T9" fmla="*/ 12 h 446"/>
                  <a:gd name="T10" fmla="*/ 15 w 30"/>
                  <a:gd name="T11" fmla="*/ 0 h 446"/>
                  <a:gd name="T12" fmla="*/ 15 w 30"/>
                  <a:gd name="T13" fmla="*/ 0 h 446"/>
                  <a:gd name="T14" fmla="*/ 30 w 30"/>
                  <a:gd name="T15" fmla="*/ 12 h 446"/>
                  <a:gd name="T16" fmla="*/ 30 w 30"/>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6">
                    <a:moveTo>
                      <a:pt x="30" y="434"/>
                    </a:moveTo>
                    <a:cubicBezTo>
                      <a:pt x="30" y="440"/>
                      <a:pt x="23" y="446"/>
                      <a:pt x="15" y="446"/>
                    </a:cubicBezTo>
                    <a:cubicBezTo>
                      <a:pt x="15" y="446"/>
                      <a:pt x="15" y="446"/>
                      <a:pt x="15" y="446"/>
                    </a:cubicBezTo>
                    <a:cubicBezTo>
                      <a:pt x="7" y="446"/>
                      <a:pt x="0" y="440"/>
                      <a:pt x="0" y="434"/>
                    </a:cubicBezTo>
                    <a:cubicBezTo>
                      <a:pt x="0" y="12"/>
                      <a:pt x="0" y="12"/>
                      <a:pt x="0" y="12"/>
                    </a:cubicBezTo>
                    <a:cubicBezTo>
                      <a:pt x="0" y="6"/>
                      <a:pt x="7" y="0"/>
                      <a:pt x="15" y="0"/>
                    </a:cubicBezTo>
                    <a:cubicBezTo>
                      <a:pt x="15" y="0"/>
                      <a:pt x="15" y="0"/>
                      <a:pt x="15" y="0"/>
                    </a:cubicBezTo>
                    <a:cubicBezTo>
                      <a:pt x="23" y="0"/>
                      <a:pt x="30" y="6"/>
                      <a:pt x="30" y="12"/>
                    </a:cubicBezTo>
                    <a:lnTo>
                      <a:pt x="30" y="434"/>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6"/>
              <p:cNvSpPr>
                <a:spLocks/>
              </p:cNvSpPr>
              <p:nvPr/>
            </p:nvSpPr>
            <p:spPr bwMode="auto">
              <a:xfrm>
                <a:off x="6912454" y="2343150"/>
                <a:ext cx="115888" cy="349250"/>
              </a:xfrm>
              <a:custGeom>
                <a:avLst/>
                <a:gdLst>
                  <a:gd name="T0" fmla="*/ 94 w 94"/>
                  <a:gd name="T1" fmla="*/ 244 h 285"/>
                  <a:gd name="T2" fmla="*/ 47 w 94"/>
                  <a:gd name="T3" fmla="*/ 285 h 285"/>
                  <a:gd name="T4" fmla="*/ 47 w 94"/>
                  <a:gd name="T5" fmla="*/ 285 h 285"/>
                  <a:gd name="T6" fmla="*/ 0 w 94"/>
                  <a:gd name="T7" fmla="*/ 244 h 285"/>
                  <a:gd name="T8" fmla="*/ 0 w 94"/>
                  <a:gd name="T9" fmla="*/ 41 h 285"/>
                  <a:gd name="T10" fmla="*/ 47 w 94"/>
                  <a:gd name="T11" fmla="*/ 0 h 285"/>
                  <a:gd name="T12" fmla="*/ 47 w 94"/>
                  <a:gd name="T13" fmla="*/ 0 h 285"/>
                  <a:gd name="T14" fmla="*/ 94 w 94"/>
                  <a:gd name="T15" fmla="*/ 41 h 285"/>
                  <a:gd name="T16" fmla="*/ 94 w 94"/>
                  <a:gd name="T17" fmla="*/ 24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85">
                    <a:moveTo>
                      <a:pt x="94" y="244"/>
                    </a:moveTo>
                    <a:cubicBezTo>
                      <a:pt x="94" y="267"/>
                      <a:pt x="73" y="285"/>
                      <a:pt x="47" y="285"/>
                    </a:cubicBezTo>
                    <a:cubicBezTo>
                      <a:pt x="47" y="285"/>
                      <a:pt x="47" y="285"/>
                      <a:pt x="47" y="285"/>
                    </a:cubicBezTo>
                    <a:cubicBezTo>
                      <a:pt x="21" y="285"/>
                      <a:pt x="0" y="267"/>
                      <a:pt x="0" y="244"/>
                    </a:cubicBezTo>
                    <a:cubicBezTo>
                      <a:pt x="0" y="41"/>
                      <a:pt x="0" y="41"/>
                      <a:pt x="0" y="41"/>
                    </a:cubicBezTo>
                    <a:cubicBezTo>
                      <a:pt x="0" y="18"/>
                      <a:pt x="21" y="0"/>
                      <a:pt x="47" y="0"/>
                    </a:cubicBezTo>
                    <a:cubicBezTo>
                      <a:pt x="47" y="0"/>
                      <a:pt x="47" y="0"/>
                      <a:pt x="47" y="0"/>
                    </a:cubicBezTo>
                    <a:cubicBezTo>
                      <a:pt x="73" y="0"/>
                      <a:pt x="94" y="18"/>
                      <a:pt x="94" y="41"/>
                    </a:cubicBezTo>
                    <a:lnTo>
                      <a:pt x="94" y="24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7"/>
              <p:cNvSpPr>
                <a:spLocks/>
              </p:cNvSpPr>
              <p:nvPr/>
            </p:nvSpPr>
            <p:spPr bwMode="auto">
              <a:xfrm>
                <a:off x="6912454" y="2343150"/>
                <a:ext cx="109538" cy="349250"/>
              </a:xfrm>
              <a:custGeom>
                <a:avLst/>
                <a:gdLst>
                  <a:gd name="T0" fmla="*/ 58 w 89"/>
                  <a:gd name="T1" fmla="*/ 50 h 285"/>
                  <a:gd name="T2" fmla="*/ 58 w 89"/>
                  <a:gd name="T3" fmla="*/ 32 h 285"/>
                  <a:gd name="T4" fmla="*/ 61 w 89"/>
                  <a:gd name="T5" fmla="*/ 32 h 285"/>
                  <a:gd name="T6" fmla="*/ 87 w 89"/>
                  <a:gd name="T7" fmla="*/ 32 h 285"/>
                  <a:gd name="T8" fmla="*/ 61 w 89"/>
                  <a:gd name="T9" fmla="*/ 20 h 285"/>
                  <a:gd name="T10" fmla="*/ 58 w 89"/>
                  <a:gd name="T11" fmla="*/ 2 h 285"/>
                  <a:gd name="T12" fmla="*/ 0 w 89"/>
                  <a:gd name="T13" fmla="*/ 44 h 285"/>
                  <a:gd name="T14" fmla="*/ 44 w 89"/>
                  <a:gd name="T15" fmla="*/ 285 h 285"/>
                  <a:gd name="T16" fmla="*/ 58 w 89"/>
                  <a:gd name="T17" fmla="*/ 277 h 285"/>
                  <a:gd name="T18" fmla="*/ 61 w 89"/>
                  <a:gd name="T19" fmla="*/ 282 h 285"/>
                  <a:gd name="T20" fmla="*/ 61 w 89"/>
                  <a:gd name="T21" fmla="*/ 251 h 285"/>
                  <a:gd name="T22" fmla="*/ 58 w 89"/>
                  <a:gd name="T23" fmla="*/ 265 h 285"/>
                  <a:gd name="T24" fmla="*/ 58 w 89"/>
                  <a:gd name="T25" fmla="*/ 247 h 285"/>
                  <a:gd name="T26" fmla="*/ 88 w 89"/>
                  <a:gd name="T27" fmla="*/ 247 h 285"/>
                  <a:gd name="T28" fmla="*/ 89 w 89"/>
                  <a:gd name="T29" fmla="*/ 221 h 285"/>
                  <a:gd name="T30" fmla="*/ 61 w 89"/>
                  <a:gd name="T31" fmla="*/ 234 h 285"/>
                  <a:gd name="T32" fmla="*/ 58 w 89"/>
                  <a:gd name="T33" fmla="*/ 221 h 285"/>
                  <a:gd name="T34" fmla="*/ 61 w 89"/>
                  <a:gd name="T35" fmla="*/ 216 h 285"/>
                  <a:gd name="T36" fmla="*/ 89 w 89"/>
                  <a:gd name="T37" fmla="*/ 190 h 285"/>
                  <a:gd name="T38" fmla="*/ 61 w 89"/>
                  <a:gd name="T39" fmla="*/ 204 h 285"/>
                  <a:gd name="T40" fmla="*/ 58 w 89"/>
                  <a:gd name="T41" fmla="*/ 190 h 285"/>
                  <a:gd name="T42" fmla="*/ 61 w 89"/>
                  <a:gd name="T43" fmla="*/ 185 h 285"/>
                  <a:gd name="T44" fmla="*/ 89 w 89"/>
                  <a:gd name="T45" fmla="*/ 159 h 285"/>
                  <a:gd name="T46" fmla="*/ 61 w 89"/>
                  <a:gd name="T47" fmla="*/ 173 h 285"/>
                  <a:gd name="T48" fmla="*/ 58 w 89"/>
                  <a:gd name="T49" fmla="*/ 159 h 285"/>
                  <a:gd name="T50" fmla="*/ 61 w 89"/>
                  <a:gd name="T51" fmla="*/ 155 h 285"/>
                  <a:gd name="T52" fmla="*/ 89 w 89"/>
                  <a:gd name="T53" fmla="*/ 128 h 285"/>
                  <a:gd name="T54" fmla="*/ 61 w 89"/>
                  <a:gd name="T55" fmla="*/ 142 h 285"/>
                  <a:gd name="T56" fmla="*/ 58 w 89"/>
                  <a:gd name="T57" fmla="*/ 128 h 285"/>
                  <a:gd name="T58" fmla="*/ 61 w 89"/>
                  <a:gd name="T59" fmla="*/ 124 h 285"/>
                  <a:gd name="T60" fmla="*/ 89 w 89"/>
                  <a:gd name="T61" fmla="*/ 98 h 285"/>
                  <a:gd name="T62" fmla="*/ 61 w 89"/>
                  <a:gd name="T63" fmla="*/ 112 h 285"/>
                  <a:gd name="T64" fmla="*/ 58 w 89"/>
                  <a:gd name="T65" fmla="*/ 98 h 285"/>
                  <a:gd name="T66" fmla="*/ 61 w 89"/>
                  <a:gd name="T67" fmla="*/ 93 h 285"/>
                  <a:gd name="T68" fmla="*/ 89 w 89"/>
                  <a:gd name="T69" fmla="*/ 67 h 285"/>
                  <a:gd name="T70" fmla="*/ 61 w 89"/>
                  <a:gd name="T71" fmla="*/ 81 h 285"/>
                  <a:gd name="T72" fmla="*/ 58 w 89"/>
                  <a:gd name="T73" fmla="*/ 67 h 285"/>
                  <a:gd name="T74" fmla="*/ 61 w 89"/>
                  <a:gd name="T75" fmla="*/ 63 h 285"/>
                  <a:gd name="T76" fmla="*/ 89 w 89"/>
                  <a:gd name="T77" fmla="*/ 44 h 285"/>
                  <a:gd name="T78" fmla="*/ 61 w 89"/>
                  <a:gd name="T79"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 h="285">
                    <a:moveTo>
                      <a:pt x="61" y="50"/>
                    </a:moveTo>
                    <a:cubicBezTo>
                      <a:pt x="58" y="50"/>
                      <a:pt x="58" y="50"/>
                      <a:pt x="58" y="50"/>
                    </a:cubicBezTo>
                    <a:cubicBezTo>
                      <a:pt x="58" y="37"/>
                      <a:pt x="58" y="37"/>
                      <a:pt x="58" y="37"/>
                    </a:cubicBezTo>
                    <a:cubicBezTo>
                      <a:pt x="58" y="32"/>
                      <a:pt x="58" y="32"/>
                      <a:pt x="58" y="32"/>
                    </a:cubicBezTo>
                    <a:cubicBezTo>
                      <a:pt x="58" y="32"/>
                      <a:pt x="58" y="32"/>
                      <a:pt x="58" y="32"/>
                    </a:cubicBezTo>
                    <a:cubicBezTo>
                      <a:pt x="61" y="32"/>
                      <a:pt x="61" y="32"/>
                      <a:pt x="61" y="32"/>
                    </a:cubicBezTo>
                    <a:cubicBezTo>
                      <a:pt x="61" y="32"/>
                      <a:pt x="61" y="32"/>
                      <a:pt x="61" y="32"/>
                    </a:cubicBezTo>
                    <a:cubicBezTo>
                      <a:pt x="87" y="32"/>
                      <a:pt x="87" y="32"/>
                      <a:pt x="87" y="32"/>
                    </a:cubicBezTo>
                    <a:cubicBezTo>
                      <a:pt x="83" y="19"/>
                      <a:pt x="73" y="8"/>
                      <a:pt x="61" y="3"/>
                    </a:cubicBezTo>
                    <a:cubicBezTo>
                      <a:pt x="61" y="20"/>
                      <a:pt x="61" y="20"/>
                      <a:pt x="6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cubicBezTo>
                      <a:pt x="58" y="277"/>
                      <a:pt x="58" y="277"/>
                      <a:pt x="58" y="277"/>
                    </a:cubicBezTo>
                    <a:cubicBezTo>
                      <a:pt x="61" y="277"/>
                      <a:pt x="61" y="277"/>
                      <a:pt x="61" y="277"/>
                    </a:cubicBezTo>
                    <a:cubicBezTo>
                      <a:pt x="61" y="282"/>
                      <a:pt x="61" y="282"/>
                      <a:pt x="61" y="282"/>
                    </a:cubicBezTo>
                    <a:cubicBezTo>
                      <a:pt x="74" y="277"/>
                      <a:pt x="84" y="265"/>
                      <a:pt x="88" y="251"/>
                    </a:cubicBezTo>
                    <a:cubicBezTo>
                      <a:pt x="61" y="251"/>
                      <a:pt x="61" y="251"/>
                      <a:pt x="61" y="251"/>
                    </a:cubicBezTo>
                    <a:cubicBezTo>
                      <a:pt x="61" y="265"/>
                      <a:pt x="61" y="265"/>
                      <a:pt x="61" y="265"/>
                    </a:cubicBezTo>
                    <a:cubicBezTo>
                      <a:pt x="58" y="265"/>
                      <a:pt x="58" y="265"/>
                      <a:pt x="58" y="265"/>
                    </a:cubicBezTo>
                    <a:cubicBezTo>
                      <a:pt x="58" y="251"/>
                      <a:pt x="58" y="251"/>
                      <a:pt x="58" y="251"/>
                    </a:cubicBezTo>
                    <a:cubicBezTo>
                      <a:pt x="58" y="247"/>
                      <a:pt x="58" y="247"/>
                      <a:pt x="58" y="247"/>
                    </a:cubicBezTo>
                    <a:cubicBezTo>
                      <a:pt x="61" y="247"/>
                      <a:pt x="61" y="247"/>
                      <a:pt x="61" y="247"/>
                    </a:cubicBezTo>
                    <a:cubicBezTo>
                      <a:pt x="88" y="247"/>
                      <a:pt x="88" y="247"/>
                      <a:pt x="88" y="247"/>
                    </a:cubicBezTo>
                    <a:cubicBezTo>
                      <a:pt x="89" y="245"/>
                      <a:pt x="89" y="243"/>
                      <a:pt x="89" y="241"/>
                    </a:cubicBezTo>
                    <a:cubicBezTo>
                      <a:pt x="89" y="221"/>
                      <a:pt x="89" y="221"/>
                      <a:pt x="89" y="221"/>
                    </a:cubicBezTo>
                    <a:cubicBezTo>
                      <a:pt x="61" y="221"/>
                      <a:pt x="61" y="221"/>
                      <a:pt x="61" y="221"/>
                    </a:cubicBezTo>
                    <a:cubicBezTo>
                      <a:pt x="61" y="234"/>
                      <a:pt x="61" y="234"/>
                      <a:pt x="61" y="234"/>
                    </a:cubicBezTo>
                    <a:cubicBezTo>
                      <a:pt x="58" y="234"/>
                      <a:pt x="58" y="234"/>
                      <a:pt x="58" y="234"/>
                    </a:cubicBezTo>
                    <a:cubicBezTo>
                      <a:pt x="58" y="221"/>
                      <a:pt x="58" y="221"/>
                      <a:pt x="58" y="221"/>
                    </a:cubicBezTo>
                    <a:cubicBezTo>
                      <a:pt x="58" y="216"/>
                      <a:pt x="58" y="216"/>
                      <a:pt x="58" y="216"/>
                    </a:cubicBezTo>
                    <a:cubicBezTo>
                      <a:pt x="61" y="216"/>
                      <a:pt x="61" y="216"/>
                      <a:pt x="61" y="216"/>
                    </a:cubicBezTo>
                    <a:cubicBezTo>
                      <a:pt x="89" y="216"/>
                      <a:pt x="89" y="216"/>
                      <a:pt x="89" y="216"/>
                    </a:cubicBezTo>
                    <a:cubicBezTo>
                      <a:pt x="89" y="190"/>
                      <a:pt x="89" y="190"/>
                      <a:pt x="89" y="190"/>
                    </a:cubicBezTo>
                    <a:cubicBezTo>
                      <a:pt x="61" y="190"/>
                      <a:pt x="61" y="190"/>
                      <a:pt x="61" y="190"/>
                    </a:cubicBezTo>
                    <a:cubicBezTo>
                      <a:pt x="61" y="204"/>
                      <a:pt x="61" y="204"/>
                      <a:pt x="61" y="204"/>
                    </a:cubicBezTo>
                    <a:cubicBezTo>
                      <a:pt x="58" y="204"/>
                      <a:pt x="58" y="204"/>
                      <a:pt x="58" y="204"/>
                    </a:cubicBezTo>
                    <a:cubicBezTo>
                      <a:pt x="58" y="190"/>
                      <a:pt x="58" y="190"/>
                      <a:pt x="58" y="190"/>
                    </a:cubicBezTo>
                    <a:cubicBezTo>
                      <a:pt x="58" y="185"/>
                      <a:pt x="58" y="185"/>
                      <a:pt x="58" y="185"/>
                    </a:cubicBezTo>
                    <a:cubicBezTo>
                      <a:pt x="61" y="185"/>
                      <a:pt x="61" y="185"/>
                      <a:pt x="61" y="185"/>
                    </a:cubicBezTo>
                    <a:cubicBezTo>
                      <a:pt x="89" y="185"/>
                      <a:pt x="89" y="185"/>
                      <a:pt x="89" y="185"/>
                    </a:cubicBezTo>
                    <a:cubicBezTo>
                      <a:pt x="89" y="159"/>
                      <a:pt x="89" y="159"/>
                      <a:pt x="89" y="159"/>
                    </a:cubicBezTo>
                    <a:cubicBezTo>
                      <a:pt x="61" y="159"/>
                      <a:pt x="61" y="159"/>
                      <a:pt x="61" y="159"/>
                    </a:cubicBezTo>
                    <a:cubicBezTo>
                      <a:pt x="61" y="173"/>
                      <a:pt x="61" y="173"/>
                      <a:pt x="61" y="173"/>
                    </a:cubicBezTo>
                    <a:cubicBezTo>
                      <a:pt x="58" y="173"/>
                      <a:pt x="58" y="173"/>
                      <a:pt x="58" y="173"/>
                    </a:cubicBezTo>
                    <a:cubicBezTo>
                      <a:pt x="58" y="159"/>
                      <a:pt x="58" y="159"/>
                      <a:pt x="58" y="159"/>
                    </a:cubicBezTo>
                    <a:cubicBezTo>
                      <a:pt x="58" y="155"/>
                      <a:pt x="58" y="155"/>
                      <a:pt x="58" y="155"/>
                    </a:cubicBezTo>
                    <a:cubicBezTo>
                      <a:pt x="61" y="155"/>
                      <a:pt x="61" y="155"/>
                      <a:pt x="61" y="155"/>
                    </a:cubicBezTo>
                    <a:cubicBezTo>
                      <a:pt x="89" y="155"/>
                      <a:pt x="89" y="155"/>
                      <a:pt x="89" y="155"/>
                    </a:cubicBezTo>
                    <a:cubicBezTo>
                      <a:pt x="89" y="128"/>
                      <a:pt x="89" y="128"/>
                      <a:pt x="89" y="128"/>
                    </a:cubicBezTo>
                    <a:cubicBezTo>
                      <a:pt x="61" y="128"/>
                      <a:pt x="61" y="128"/>
                      <a:pt x="61" y="128"/>
                    </a:cubicBezTo>
                    <a:cubicBezTo>
                      <a:pt x="61" y="142"/>
                      <a:pt x="61" y="142"/>
                      <a:pt x="61" y="142"/>
                    </a:cubicBezTo>
                    <a:cubicBezTo>
                      <a:pt x="58" y="142"/>
                      <a:pt x="58" y="142"/>
                      <a:pt x="58" y="142"/>
                    </a:cubicBezTo>
                    <a:cubicBezTo>
                      <a:pt x="58" y="128"/>
                      <a:pt x="58" y="128"/>
                      <a:pt x="58" y="128"/>
                    </a:cubicBezTo>
                    <a:cubicBezTo>
                      <a:pt x="58" y="124"/>
                      <a:pt x="58" y="124"/>
                      <a:pt x="58" y="124"/>
                    </a:cubicBezTo>
                    <a:cubicBezTo>
                      <a:pt x="61" y="124"/>
                      <a:pt x="61" y="124"/>
                      <a:pt x="61" y="124"/>
                    </a:cubicBezTo>
                    <a:cubicBezTo>
                      <a:pt x="89" y="124"/>
                      <a:pt x="89" y="124"/>
                      <a:pt x="89" y="124"/>
                    </a:cubicBezTo>
                    <a:cubicBezTo>
                      <a:pt x="89" y="98"/>
                      <a:pt x="89" y="98"/>
                      <a:pt x="89" y="98"/>
                    </a:cubicBezTo>
                    <a:cubicBezTo>
                      <a:pt x="61" y="98"/>
                      <a:pt x="61" y="98"/>
                      <a:pt x="61" y="98"/>
                    </a:cubicBezTo>
                    <a:cubicBezTo>
                      <a:pt x="61" y="112"/>
                      <a:pt x="61" y="112"/>
                      <a:pt x="61" y="112"/>
                    </a:cubicBezTo>
                    <a:cubicBezTo>
                      <a:pt x="58" y="112"/>
                      <a:pt x="58" y="112"/>
                      <a:pt x="58" y="112"/>
                    </a:cubicBezTo>
                    <a:cubicBezTo>
                      <a:pt x="58" y="98"/>
                      <a:pt x="58" y="98"/>
                      <a:pt x="58" y="98"/>
                    </a:cubicBezTo>
                    <a:cubicBezTo>
                      <a:pt x="58" y="93"/>
                      <a:pt x="58" y="93"/>
                      <a:pt x="58" y="93"/>
                    </a:cubicBezTo>
                    <a:cubicBezTo>
                      <a:pt x="61" y="93"/>
                      <a:pt x="61" y="93"/>
                      <a:pt x="61" y="93"/>
                    </a:cubicBezTo>
                    <a:cubicBezTo>
                      <a:pt x="89" y="93"/>
                      <a:pt x="89" y="93"/>
                      <a:pt x="89" y="93"/>
                    </a:cubicBezTo>
                    <a:cubicBezTo>
                      <a:pt x="89" y="67"/>
                      <a:pt x="89" y="67"/>
                      <a:pt x="89" y="67"/>
                    </a:cubicBezTo>
                    <a:cubicBezTo>
                      <a:pt x="61" y="67"/>
                      <a:pt x="61" y="67"/>
                      <a:pt x="61" y="67"/>
                    </a:cubicBezTo>
                    <a:cubicBezTo>
                      <a:pt x="61" y="81"/>
                      <a:pt x="61" y="81"/>
                      <a:pt x="61" y="81"/>
                    </a:cubicBezTo>
                    <a:cubicBezTo>
                      <a:pt x="58" y="81"/>
                      <a:pt x="58" y="81"/>
                      <a:pt x="58" y="81"/>
                    </a:cubicBezTo>
                    <a:cubicBezTo>
                      <a:pt x="58" y="67"/>
                      <a:pt x="58" y="67"/>
                      <a:pt x="58" y="67"/>
                    </a:cubicBezTo>
                    <a:cubicBezTo>
                      <a:pt x="58" y="63"/>
                      <a:pt x="58" y="63"/>
                      <a:pt x="58" y="63"/>
                    </a:cubicBezTo>
                    <a:cubicBezTo>
                      <a:pt x="61" y="63"/>
                      <a:pt x="61" y="63"/>
                      <a:pt x="61" y="63"/>
                    </a:cubicBezTo>
                    <a:cubicBezTo>
                      <a:pt x="89" y="63"/>
                      <a:pt x="89" y="63"/>
                      <a:pt x="89" y="63"/>
                    </a:cubicBezTo>
                    <a:cubicBezTo>
                      <a:pt x="89" y="44"/>
                      <a:pt x="89" y="44"/>
                      <a:pt x="89" y="44"/>
                    </a:cubicBezTo>
                    <a:cubicBezTo>
                      <a:pt x="89" y="42"/>
                      <a:pt x="89" y="39"/>
                      <a:pt x="88" y="37"/>
                    </a:cubicBezTo>
                    <a:cubicBezTo>
                      <a:pt x="61" y="37"/>
                      <a:pt x="61" y="37"/>
                      <a:pt x="61" y="37"/>
                    </a:cubicBezTo>
                    <a:lnTo>
                      <a:pt x="61" y="5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8"/>
              <p:cNvSpPr>
                <a:spLocks/>
              </p:cNvSpPr>
              <p:nvPr/>
            </p:nvSpPr>
            <p:spPr bwMode="auto">
              <a:xfrm>
                <a:off x="6983891" y="2344738"/>
                <a:ext cx="4763" cy="22225"/>
              </a:xfrm>
              <a:custGeom>
                <a:avLst/>
                <a:gdLst>
                  <a:gd name="T0" fmla="*/ 3 w 3"/>
                  <a:gd name="T1" fmla="*/ 18 h 18"/>
                  <a:gd name="T2" fmla="*/ 3 w 3"/>
                  <a:gd name="T3" fmla="*/ 1 h 18"/>
                  <a:gd name="T4" fmla="*/ 0 w 3"/>
                  <a:gd name="T5" fmla="*/ 0 h 18"/>
                  <a:gd name="T6" fmla="*/ 0 w 3"/>
                  <a:gd name="T7" fmla="*/ 18 h 18"/>
                  <a:gd name="T8" fmla="*/ 3 w 3"/>
                  <a:gd name="T9" fmla="*/ 18 h 18"/>
                </a:gdLst>
                <a:ahLst/>
                <a:cxnLst>
                  <a:cxn ang="0">
                    <a:pos x="T0" y="T1"/>
                  </a:cxn>
                  <a:cxn ang="0">
                    <a:pos x="T2" y="T3"/>
                  </a:cxn>
                  <a:cxn ang="0">
                    <a:pos x="T4" y="T5"/>
                  </a:cxn>
                  <a:cxn ang="0">
                    <a:pos x="T6" y="T7"/>
                  </a:cxn>
                  <a:cxn ang="0">
                    <a:pos x="T8" y="T9"/>
                  </a:cxn>
                </a:cxnLst>
                <a:rect l="0" t="0" r="r" b="b"/>
                <a:pathLst>
                  <a:path w="3" h="18">
                    <a:moveTo>
                      <a:pt x="3" y="18"/>
                    </a:moveTo>
                    <a:cubicBezTo>
                      <a:pt x="3" y="1"/>
                      <a:pt x="3" y="1"/>
                      <a:pt x="3" y="1"/>
                    </a:cubicBezTo>
                    <a:cubicBezTo>
                      <a:pt x="2" y="1"/>
                      <a:pt x="1" y="0"/>
                      <a:pt x="0" y="0"/>
                    </a:cubicBezTo>
                    <a:cubicBezTo>
                      <a:pt x="0" y="18"/>
                      <a:pt x="0" y="18"/>
                      <a:pt x="0" y="18"/>
                    </a:cubicBezTo>
                    <a:lnTo>
                      <a:pt x="3"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9"/>
              <p:cNvSpPr>
                <a:spLocks/>
              </p:cNvSpPr>
              <p:nvPr/>
            </p:nvSpPr>
            <p:spPr bwMode="auto">
              <a:xfrm>
                <a:off x="6983891" y="2381250"/>
                <a:ext cx="38100" cy="22225"/>
              </a:xfrm>
              <a:custGeom>
                <a:avLst/>
                <a:gdLst>
                  <a:gd name="T0" fmla="*/ 3 w 30"/>
                  <a:gd name="T1" fmla="*/ 0 h 18"/>
                  <a:gd name="T2" fmla="*/ 3 w 30"/>
                  <a:gd name="T3" fmla="*/ 0 h 18"/>
                  <a:gd name="T4" fmla="*/ 0 w 30"/>
                  <a:gd name="T5" fmla="*/ 0 h 18"/>
                  <a:gd name="T6" fmla="*/ 0 w 30"/>
                  <a:gd name="T7" fmla="*/ 0 h 18"/>
                  <a:gd name="T8" fmla="*/ 0 w 30"/>
                  <a:gd name="T9" fmla="*/ 5 h 18"/>
                  <a:gd name="T10" fmla="*/ 0 w 30"/>
                  <a:gd name="T11" fmla="*/ 18 h 18"/>
                  <a:gd name="T12" fmla="*/ 3 w 30"/>
                  <a:gd name="T13" fmla="*/ 18 h 18"/>
                  <a:gd name="T14" fmla="*/ 3 w 30"/>
                  <a:gd name="T15" fmla="*/ 5 h 18"/>
                  <a:gd name="T16" fmla="*/ 30 w 30"/>
                  <a:gd name="T17" fmla="*/ 5 h 18"/>
                  <a:gd name="T18" fmla="*/ 29 w 30"/>
                  <a:gd name="T19" fmla="*/ 0 h 18"/>
                  <a:gd name="T20" fmla="*/ 3 w 3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8">
                    <a:moveTo>
                      <a:pt x="3" y="0"/>
                    </a:moveTo>
                    <a:cubicBezTo>
                      <a:pt x="3" y="0"/>
                      <a:pt x="3" y="0"/>
                      <a:pt x="3" y="0"/>
                    </a:cubicBezTo>
                    <a:cubicBezTo>
                      <a:pt x="0" y="0"/>
                      <a:pt x="0" y="0"/>
                      <a:pt x="0" y="0"/>
                    </a:cubicBezTo>
                    <a:cubicBezTo>
                      <a:pt x="0" y="0"/>
                      <a:pt x="0" y="0"/>
                      <a:pt x="0" y="0"/>
                    </a:cubicBezTo>
                    <a:cubicBezTo>
                      <a:pt x="0" y="5"/>
                      <a:pt x="0" y="5"/>
                      <a:pt x="0" y="5"/>
                    </a:cubicBezTo>
                    <a:cubicBezTo>
                      <a:pt x="0" y="18"/>
                      <a:pt x="0" y="18"/>
                      <a:pt x="0" y="18"/>
                    </a:cubicBezTo>
                    <a:cubicBezTo>
                      <a:pt x="3" y="18"/>
                      <a:pt x="3" y="18"/>
                      <a:pt x="3" y="18"/>
                    </a:cubicBezTo>
                    <a:cubicBezTo>
                      <a:pt x="3" y="5"/>
                      <a:pt x="3" y="5"/>
                      <a:pt x="3" y="5"/>
                    </a:cubicBezTo>
                    <a:cubicBezTo>
                      <a:pt x="30" y="5"/>
                      <a:pt x="30" y="5"/>
                      <a:pt x="30" y="5"/>
                    </a:cubicBezTo>
                    <a:cubicBezTo>
                      <a:pt x="30" y="3"/>
                      <a:pt x="30" y="1"/>
                      <a:pt x="29" y="0"/>
                    </a:cubicBezTo>
                    <a:lnTo>
                      <a:pt x="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0"/>
              <p:cNvSpPr>
                <a:spLocks/>
              </p:cNvSpPr>
              <p:nvPr/>
            </p:nvSpPr>
            <p:spPr bwMode="auto">
              <a:xfrm>
                <a:off x="6983891" y="2419350"/>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1"/>
              <p:cNvSpPr>
                <a:spLocks/>
              </p:cNvSpPr>
              <p:nvPr/>
            </p:nvSpPr>
            <p:spPr bwMode="auto">
              <a:xfrm>
                <a:off x="6983891" y="2455863"/>
                <a:ext cx="38100" cy="23812"/>
              </a:xfrm>
              <a:custGeom>
                <a:avLst/>
                <a:gdLst>
                  <a:gd name="T0" fmla="*/ 0 w 24"/>
                  <a:gd name="T1" fmla="*/ 0 h 15"/>
                  <a:gd name="T2" fmla="*/ 0 w 24"/>
                  <a:gd name="T3" fmla="*/ 4 h 15"/>
                  <a:gd name="T4" fmla="*/ 0 w 24"/>
                  <a:gd name="T5" fmla="*/ 15 h 15"/>
                  <a:gd name="T6" fmla="*/ 3 w 24"/>
                  <a:gd name="T7" fmla="*/ 15 h 15"/>
                  <a:gd name="T8" fmla="*/ 3 w 24"/>
                  <a:gd name="T9" fmla="*/ 4 h 15"/>
                  <a:gd name="T10" fmla="*/ 24 w 24"/>
                  <a:gd name="T11" fmla="*/ 4 h 15"/>
                  <a:gd name="T12" fmla="*/ 24 w 24"/>
                  <a:gd name="T13" fmla="*/ 0 h 15"/>
                  <a:gd name="T14" fmla="*/ 3 w 24"/>
                  <a:gd name="T15" fmla="*/ 0 h 15"/>
                  <a:gd name="T16" fmla="*/ 0 w 2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
                    <a:moveTo>
                      <a:pt x="0" y="0"/>
                    </a:moveTo>
                    <a:lnTo>
                      <a:pt x="0" y="4"/>
                    </a:lnTo>
                    <a:lnTo>
                      <a:pt x="0" y="15"/>
                    </a:lnTo>
                    <a:lnTo>
                      <a:pt x="3" y="15"/>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2"/>
              <p:cNvSpPr>
                <a:spLocks/>
              </p:cNvSpPr>
              <p:nvPr/>
            </p:nvSpPr>
            <p:spPr bwMode="auto">
              <a:xfrm>
                <a:off x="6983891" y="2493963"/>
                <a:ext cx="38100" cy="22225"/>
              </a:xfrm>
              <a:custGeom>
                <a:avLst/>
                <a:gdLst>
                  <a:gd name="T0" fmla="*/ 0 w 24"/>
                  <a:gd name="T1" fmla="*/ 0 h 14"/>
                  <a:gd name="T2" fmla="*/ 0 w 24"/>
                  <a:gd name="T3" fmla="*/ 4 h 14"/>
                  <a:gd name="T4" fmla="*/ 0 w 24"/>
                  <a:gd name="T5" fmla="*/ 14 h 14"/>
                  <a:gd name="T6" fmla="*/ 3 w 24"/>
                  <a:gd name="T7" fmla="*/ 14 h 14"/>
                  <a:gd name="T8" fmla="*/ 3 w 24"/>
                  <a:gd name="T9" fmla="*/ 4 h 14"/>
                  <a:gd name="T10" fmla="*/ 24 w 24"/>
                  <a:gd name="T11" fmla="*/ 4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4"/>
                    </a:lnTo>
                    <a:lnTo>
                      <a:pt x="0" y="14"/>
                    </a:lnTo>
                    <a:lnTo>
                      <a:pt x="3" y="14"/>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3"/>
              <p:cNvSpPr>
                <a:spLocks/>
              </p:cNvSpPr>
              <p:nvPr/>
            </p:nvSpPr>
            <p:spPr bwMode="auto">
              <a:xfrm>
                <a:off x="6983891" y="25320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4"/>
              <p:cNvSpPr>
                <a:spLocks/>
              </p:cNvSpPr>
              <p:nvPr/>
            </p:nvSpPr>
            <p:spPr bwMode="auto">
              <a:xfrm>
                <a:off x="6983891" y="25701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5"/>
              <p:cNvSpPr>
                <a:spLocks/>
              </p:cNvSpPr>
              <p:nvPr/>
            </p:nvSpPr>
            <p:spPr bwMode="auto">
              <a:xfrm>
                <a:off x="6983891" y="2608263"/>
                <a:ext cx="38100" cy="20637"/>
              </a:xfrm>
              <a:custGeom>
                <a:avLst/>
                <a:gdLst>
                  <a:gd name="T0" fmla="*/ 0 w 24"/>
                  <a:gd name="T1" fmla="*/ 0 h 13"/>
                  <a:gd name="T2" fmla="*/ 0 w 24"/>
                  <a:gd name="T3" fmla="*/ 3 h 13"/>
                  <a:gd name="T4" fmla="*/ 0 w 24"/>
                  <a:gd name="T5" fmla="*/ 13 h 13"/>
                  <a:gd name="T6" fmla="*/ 3 w 24"/>
                  <a:gd name="T7" fmla="*/ 13 h 13"/>
                  <a:gd name="T8" fmla="*/ 3 w 24"/>
                  <a:gd name="T9" fmla="*/ 3 h 13"/>
                  <a:gd name="T10" fmla="*/ 24 w 24"/>
                  <a:gd name="T11" fmla="*/ 3 h 13"/>
                  <a:gd name="T12" fmla="*/ 24 w 24"/>
                  <a:gd name="T13" fmla="*/ 0 h 13"/>
                  <a:gd name="T14" fmla="*/ 3 w 24"/>
                  <a:gd name="T15" fmla="*/ 0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lnTo>
                      <a:pt x="0" y="3"/>
                    </a:lnTo>
                    <a:lnTo>
                      <a:pt x="0" y="13"/>
                    </a:lnTo>
                    <a:lnTo>
                      <a:pt x="3" y="13"/>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6"/>
              <p:cNvSpPr>
                <a:spLocks/>
              </p:cNvSpPr>
              <p:nvPr/>
            </p:nvSpPr>
            <p:spPr bwMode="auto">
              <a:xfrm>
                <a:off x="6983891" y="2646363"/>
                <a:ext cx="38100" cy="20637"/>
              </a:xfrm>
              <a:custGeom>
                <a:avLst/>
                <a:gdLst>
                  <a:gd name="T0" fmla="*/ 0 w 30"/>
                  <a:gd name="T1" fmla="*/ 0 h 18"/>
                  <a:gd name="T2" fmla="*/ 0 w 30"/>
                  <a:gd name="T3" fmla="*/ 4 h 18"/>
                  <a:gd name="T4" fmla="*/ 0 w 30"/>
                  <a:gd name="T5" fmla="*/ 18 h 18"/>
                  <a:gd name="T6" fmla="*/ 3 w 30"/>
                  <a:gd name="T7" fmla="*/ 18 h 18"/>
                  <a:gd name="T8" fmla="*/ 3 w 30"/>
                  <a:gd name="T9" fmla="*/ 4 h 18"/>
                  <a:gd name="T10" fmla="*/ 30 w 30"/>
                  <a:gd name="T11" fmla="*/ 4 h 18"/>
                  <a:gd name="T12" fmla="*/ 30 w 30"/>
                  <a:gd name="T13" fmla="*/ 0 h 18"/>
                  <a:gd name="T14" fmla="*/ 3 w 30"/>
                  <a:gd name="T15" fmla="*/ 0 h 18"/>
                  <a:gd name="T16" fmla="*/ 0 w 3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0" y="0"/>
                    </a:moveTo>
                    <a:cubicBezTo>
                      <a:pt x="0" y="4"/>
                      <a:pt x="0" y="4"/>
                      <a:pt x="0" y="4"/>
                    </a:cubicBezTo>
                    <a:cubicBezTo>
                      <a:pt x="0" y="18"/>
                      <a:pt x="0" y="18"/>
                      <a:pt x="0" y="18"/>
                    </a:cubicBezTo>
                    <a:cubicBezTo>
                      <a:pt x="3" y="18"/>
                      <a:pt x="3" y="18"/>
                      <a:pt x="3" y="18"/>
                    </a:cubicBezTo>
                    <a:cubicBezTo>
                      <a:pt x="3" y="4"/>
                      <a:pt x="3" y="4"/>
                      <a:pt x="3" y="4"/>
                    </a:cubicBezTo>
                    <a:cubicBezTo>
                      <a:pt x="30" y="4"/>
                      <a:pt x="30" y="4"/>
                      <a:pt x="30" y="4"/>
                    </a:cubicBezTo>
                    <a:cubicBezTo>
                      <a:pt x="30" y="3"/>
                      <a:pt x="30" y="1"/>
                      <a:pt x="30" y="0"/>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7"/>
              <p:cNvSpPr>
                <a:spLocks/>
              </p:cNvSpPr>
              <p:nvPr/>
            </p:nvSpPr>
            <p:spPr bwMode="auto">
              <a:xfrm>
                <a:off x="6983891" y="2682875"/>
                <a:ext cx="4763" cy="6350"/>
              </a:xfrm>
              <a:custGeom>
                <a:avLst/>
                <a:gdLst>
                  <a:gd name="T0" fmla="*/ 0 w 3"/>
                  <a:gd name="T1" fmla="*/ 0 h 6"/>
                  <a:gd name="T2" fmla="*/ 0 w 3"/>
                  <a:gd name="T3" fmla="*/ 6 h 6"/>
                  <a:gd name="T4" fmla="*/ 3 w 3"/>
                  <a:gd name="T5" fmla="*/ 5 h 6"/>
                  <a:gd name="T6" fmla="*/ 3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6"/>
                      <a:pt x="0" y="6"/>
                      <a:pt x="0" y="6"/>
                    </a:cubicBezTo>
                    <a:cubicBezTo>
                      <a:pt x="1" y="5"/>
                      <a:pt x="2" y="5"/>
                      <a:pt x="3" y="5"/>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8"/>
              <p:cNvSpPr>
                <a:spLocks/>
              </p:cNvSpPr>
              <p:nvPr/>
            </p:nvSpPr>
            <p:spPr bwMode="auto">
              <a:xfrm>
                <a:off x="6912454" y="2343150"/>
                <a:ext cx="109538" cy="349250"/>
              </a:xfrm>
              <a:custGeom>
                <a:avLst/>
                <a:gdLst>
                  <a:gd name="T0" fmla="*/ 58 w 89"/>
                  <a:gd name="T1" fmla="*/ 277 h 285"/>
                  <a:gd name="T2" fmla="*/ 70 w 89"/>
                  <a:gd name="T3" fmla="*/ 277 h 285"/>
                  <a:gd name="T4" fmla="*/ 81 w 89"/>
                  <a:gd name="T5" fmla="*/ 265 h 285"/>
                  <a:gd name="T6" fmla="*/ 58 w 89"/>
                  <a:gd name="T7" fmla="*/ 265 h 285"/>
                  <a:gd name="T8" fmla="*/ 58 w 89"/>
                  <a:gd name="T9" fmla="*/ 247 h 285"/>
                  <a:gd name="T10" fmla="*/ 88 w 89"/>
                  <a:gd name="T11" fmla="*/ 247 h 285"/>
                  <a:gd name="T12" fmla="*/ 89 w 89"/>
                  <a:gd name="T13" fmla="*/ 241 h 285"/>
                  <a:gd name="T14" fmla="*/ 89 w 89"/>
                  <a:gd name="T15" fmla="*/ 234 h 285"/>
                  <a:gd name="T16" fmla="*/ 58 w 89"/>
                  <a:gd name="T17" fmla="*/ 234 h 285"/>
                  <a:gd name="T18" fmla="*/ 58 w 89"/>
                  <a:gd name="T19" fmla="*/ 216 h 285"/>
                  <a:gd name="T20" fmla="*/ 89 w 89"/>
                  <a:gd name="T21" fmla="*/ 216 h 285"/>
                  <a:gd name="T22" fmla="*/ 89 w 89"/>
                  <a:gd name="T23" fmla="*/ 204 h 285"/>
                  <a:gd name="T24" fmla="*/ 58 w 89"/>
                  <a:gd name="T25" fmla="*/ 204 h 285"/>
                  <a:gd name="T26" fmla="*/ 58 w 89"/>
                  <a:gd name="T27" fmla="*/ 185 h 285"/>
                  <a:gd name="T28" fmla="*/ 89 w 89"/>
                  <a:gd name="T29" fmla="*/ 185 h 285"/>
                  <a:gd name="T30" fmla="*/ 89 w 89"/>
                  <a:gd name="T31" fmla="*/ 173 h 285"/>
                  <a:gd name="T32" fmla="*/ 58 w 89"/>
                  <a:gd name="T33" fmla="*/ 173 h 285"/>
                  <a:gd name="T34" fmla="*/ 58 w 89"/>
                  <a:gd name="T35" fmla="*/ 155 h 285"/>
                  <a:gd name="T36" fmla="*/ 89 w 89"/>
                  <a:gd name="T37" fmla="*/ 155 h 285"/>
                  <a:gd name="T38" fmla="*/ 89 w 89"/>
                  <a:gd name="T39" fmla="*/ 142 h 285"/>
                  <a:gd name="T40" fmla="*/ 58 w 89"/>
                  <a:gd name="T41" fmla="*/ 142 h 285"/>
                  <a:gd name="T42" fmla="*/ 58 w 89"/>
                  <a:gd name="T43" fmla="*/ 124 h 285"/>
                  <a:gd name="T44" fmla="*/ 89 w 89"/>
                  <a:gd name="T45" fmla="*/ 124 h 285"/>
                  <a:gd name="T46" fmla="*/ 89 w 89"/>
                  <a:gd name="T47" fmla="*/ 112 h 285"/>
                  <a:gd name="T48" fmla="*/ 58 w 89"/>
                  <a:gd name="T49" fmla="*/ 112 h 285"/>
                  <a:gd name="T50" fmla="*/ 58 w 89"/>
                  <a:gd name="T51" fmla="*/ 93 h 285"/>
                  <a:gd name="T52" fmla="*/ 89 w 89"/>
                  <a:gd name="T53" fmla="*/ 93 h 285"/>
                  <a:gd name="T54" fmla="*/ 89 w 89"/>
                  <a:gd name="T55" fmla="*/ 81 h 285"/>
                  <a:gd name="T56" fmla="*/ 58 w 89"/>
                  <a:gd name="T57" fmla="*/ 81 h 285"/>
                  <a:gd name="T58" fmla="*/ 58 w 89"/>
                  <a:gd name="T59" fmla="*/ 63 h 285"/>
                  <a:gd name="T60" fmla="*/ 89 w 89"/>
                  <a:gd name="T61" fmla="*/ 63 h 285"/>
                  <a:gd name="T62" fmla="*/ 89 w 89"/>
                  <a:gd name="T63" fmla="*/ 50 h 285"/>
                  <a:gd name="T64" fmla="*/ 58 w 89"/>
                  <a:gd name="T65" fmla="*/ 50 h 285"/>
                  <a:gd name="T66" fmla="*/ 58 w 89"/>
                  <a:gd name="T67" fmla="*/ 32 h 285"/>
                  <a:gd name="T68" fmla="*/ 87 w 89"/>
                  <a:gd name="T69" fmla="*/ 32 h 285"/>
                  <a:gd name="T70" fmla="*/ 81 w 89"/>
                  <a:gd name="T71" fmla="*/ 20 h 285"/>
                  <a:gd name="T72" fmla="*/ 58 w 89"/>
                  <a:gd name="T73" fmla="*/ 20 h 285"/>
                  <a:gd name="T74" fmla="*/ 58 w 89"/>
                  <a:gd name="T75" fmla="*/ 2 h 285"/>
                  <a:gd name="T76" fmla="*/ 44 w 89"/>
                  <a:gd name="T77" fmla="*/ 0 h 285"/>
                  <a:gd name="T78" fmla="*/ 0 w 89"/>
                  <a:gd name="T79" fmla="*/ 44 h 285"/>
                  <a:gd name="T80" fmla="*/ 0 w 89"/>
                  <a:gd name="T81" fmla="*/ 241 h 285"/>
                  <a:gd name="T82" fmla="*/ 44 w 89"/>
                  <a:gd name="T83" fmla="*/ 285 h 285"/>
                  <a:gd name="T84" fmla="*/ 58 w 89"/>
                  <a:gd name="T85" fmla="*/ 283 h 285"/>
                  <a:gd name="T86" fmla="*/ 58 w 89"/>
                  <a:gd name="T87" fmla="*/ 27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285">
                    <a:moveTo>
                      <a:pt x="58" y="277"/>
                    </a:moveTo>
                    <a:cubicBezTo>
                      <a:pt x="70" y="277"/>
                      <a:pt x="70" y="277"/>
                      <a:pt x="70" y="277"/>
                    </a:cubicBezTo>
                    <a:cubicBezTo>
                      <a:pt x="74" y="274"/>
                      <a:pt x="78" y="270"/>
                      <a:pt x="81" y="265"/>
                    </a:cubicBezTo>
                    <a:cubicBezTo>
                      <a:pt x="58" y="265"/>
                      <a:pt x="58" y="265"/>
                      <a:pt x="58" y="265"/>
                    </a:cubicBezTo>
                    <a:cubicBezTo>
                      <a:pt x="58" y="247"/>
                      <a:pt x="58" y="247"/>
                      <a:pt x="58" y="247"/>
                    </a:cubicBezTo>
                    <a:cubicBezTo>
                      <a:pt x="88" y="247"/>
                      <a:pt x="88" y="247"/>
                      <a:pt x="88" y="247"/>
                    </a:cubicBezTo>
                    <a:cubicBezTo>
                      <a:pt x="89" y="245"/>
                      <a:pt x="89" y="243"/>
                      <a:pt x="89" y="241"/>
                    </a:cubicBezTo>
                    <a:cubicBezTo>
                      <a:pt x="89" y="234"/>
                      <a:pt x="89" y="234"/>
                      <a:pt x="89" y="234"/>
                    </a:cubicBezTo>
                    <a:cubicBezTo>
                      <a:pt x="58" y="234"/>
                      <a:pt x="58" y="234"/>
                      <a:pt x="58" y="234"/>
                    </a:cubicBezTo>
                    <a:cubicBezTo>
                      <a:pt x="58" y="216"/>
                      <a:pt x="58" y="216"/>
                      <a:pt x="58" y="216"/>
                    </a:cubicBezTo>
                    <a:cubicBezTo>
                      <a:pt x="89" y="216"/>
                      <a:pt x="89" y="216"/>
                      <a:pt x="89" y="216"/>
                    </a:cubicBezTo>
                    <a:cubicBezTo>
                      <a:pt x="89" y="204"/>
                      <a:pt x="89" y="204"/>
                      <a:pt x="89" y="204"/>
                    </a:cubicBezTo>
                    <a:cubicBezTo>
                      <a:pt x="58" y="204"/>
                      <a:pt x="58" y="204"/>
                      <a:pt x="58" y="204"/>
                    </a:cubicBezTo>
                    <a:cubicBezTo>
                      <a:pt x="58" y="185"/>
                      <a:pt x="58" y="185"/>
                      <a:pt x="58" y="185"/>
                    </a:cubicBezTo>
                    <a:cubicBezTo>
                      <a:pt x="89" y="185"/>
                      <a:pt x="89" y="185"/>
                      <a:pt x="89" y="185"/>
                    </a:cubicBezTo>
                    <a:cubicBezTo>
                      <a:pt x="89" y="173"/>
                      <a:pt x="89" y="173"/>
                      <a:pt x="89" y="173"/>
                    </a:cubicBezTo>
                    <a:cubicBezTo>
                      <a:pt x="58" y="173"/>
                      <a:pt x="58" y="173"/>
                      <a:pt x="58" y="173"/>
                    </a:cubicBezTo>
                    <a:cubicBezTo>
                      <a:pt x="58" y="155"/>
                      <a:pt x="58" y="155"/>
                      <a:pt x="58" y="155"/>
                    </a:cubicBezTo>
                    <a:cubicBezTo>
                      <a:pt x="89" y="155"/>
                      <a:pt x="89" y="155"/>
                      <a:pt x="89" y="155"/>
                    </a:cubicBezTo>
                    <a:cubicBezTo>
                      <a:pt x="89" y="142"/>
                      <a:pt x="89" y="142"/>
                      <a:pt x="89" y="142"/>
                    </a:cubicBezTo>
                    <a:cubicBezTo>
                      <a:pt x="58" y="142"/>
                      <a:pt x="58" y="142"/>
                      <a:pt x="58" y="142"/>
                    </a:cubicBezTo>
                    <a:cubicBezTo>
                      <a:pt x="58" y="124"/>
                      <a:pt x="58" y="124"/>
                      <a:pt x="58" y="124"/>
                    </a:cubicBezTo>
                    <a:cubicBezTo>
                      <a:pt x="89" y="124"/>
                      <a:pt x="89" y="124"/>
                      <a:pt x="89" y="124"/>
                    </a:cubicBezTo>
                    <a:cubicBezTo>
                      <a:pt x="89" y="112"/>
                      <a:pt x="89" y="112"/>
                      <a:pt x="89" y="112"/>
                    </a:cubicBezTo>
                    <a:cubicBezTo>
                      <a:pt x="58" y="112"/>
                      <a:pt x="58" y="112"/>
                      <a:pt x="58" y="112"/>
                    </a:cubicBezTo>
                    <a:cubicBezTo>
                      <a:pt x="58" y="93"/>
                      <a:pt x="58" y="93"/>
                      <a:pt x="58" y="93"/>
                    </a:cubicBezTo>
                    <a:cubicBezTo>
                      <a:pt x="89" y="93"/>
                      <a:pt x="89" y="93"/>
                      <a:pt x="89" y="93"/>
                    </a:cubicBezTo>
                    <a:cubicBezTo>
                      <a:pt x="89" y="81"/>
                      <a:pt x="89" y="81"/>
                      <a:pt x="89" y="81"/>
                    </a:cubicBezTo>
                    <a:cubicBezTo>
                      <a:pt x="58" y="81"/>
                      <a:pt x="58" y="81"/>
                      <a:pt x="58" y="81"/>
                    </a:cubicBezTo>
                    <a:cubicBezTo>
                      <a:pt x="58" y="63"/>
                      <a:pt x="58" y="63"/>
                      <a:pt x="58" y="63"/>
                    </a:cubicBezTo>
                    <a:cubicBezTo>
                      <a:pt x="89" y="63"/>
                      <a:pt x="89" y="63"/>
                      <a:pt x="89" y="63"/>
                    </a:cubicBezTo>
                    <a:cubicBezTo>
                      <a:pt x="89" y="50"/>
                      <a:pt x="89" y="50"/>
                      <a:pt x="89" y="50"/>
                    </a:cubicBezTo>
                    <a:cubicBezTo>
                      <a:pt x="58" y="50"/>
                      <a:pt x="58" y="50"/>
                      <a:pt x="58" y="50"/>
                    </a:cubicBezTo>
                    <a:cubicBezTo>
                      <a:pt x="58" y="32"/>
                      <a:pt x="58" y="32"/>
                      <a:pt x="58" y="32"/>
                    </a:cubicBezTo>
                    <a:cubicBezTo>
                      <a:pt x="87" y="32"/>
                      <a:pt x="87" y="32"/>
                      <a:pt x="87" y="32"/>
                    </a:cubicBezTo>
                    <a:cubicBezTo>
                      <a:pt x="86" y="28"/>
                      <a:pt x="84" y="24"/>
                      <a:pt x="8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lnTo>
                      <a:pt x="58" y="277"/>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 name="Freeform 134"/>
            <p:cNvSpPr>
              <a:spLocks/>
            </p:cNvSpPr>
            <p:nvPr/>
          </p:nvSpPr>
          <p:spPr bwMode="auto">
            <a:xfrm>
              <a:off x="2837338" y="190023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8"/>
                    <a:pt x="29" y="0"/>
                    <a:pt x="64" y="0"/>
                  </a:cubicBezTo>
                  <a:cubicBezTo>
                    <a:pt x="859" y="0"/>
                    <a:pt x="859" y="0"/>
                    <a:pt x="859" y="0"/>
                  </a:cubicBezTo>
                  <a:cubicBezTo>
                    <a:pt x="894" y="0"/>
                    <a:pt x="923" y="28"/>
                    <a:pt x="923" y="64"/>
                  </a:cubicBezTo>
                  <a:lnTo>
                    <a:pt x="923" y="97"/>
                  </a:ln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5"/>
            <p:cNvSpPr>
              <a:spLocks/>
            </p:cNvSpPr>
            <p:nvPr/>
          </p:nvSpPr>
          <p:spPr bwMode="auto">
            <a:xfrm>
              <a:off x="2834321" y="367188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9"/>
                    <a:pt x="29" y="0"/>
                    <a:pt x="64" y="0"/>
                  </a:cubicBezTo>
                  <a:cubicBezTo>
                    <a:pt x="859" y="0"/>
                    <a:pt x="859" y="0"/>
                    <a:pt x="859" y="0"/>
                  </a:cubicBezTo>
                  <a:cubicBezTo>
                    <a:pt x="894" y="0"/>
                    <a:pt x="923" y="29"/>
                    <a:pt x="923" y="64"/>
                  </a:cubicBezTo>
                  <a:lnTo>
                    <a:pt x="923" y="97"/>
                  </a:ln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Rectangle 141"/>
            <p:cNvSpPr/>
            <p:nvPr/>
          </p:nvSpPr>
          <p:spPr>
            <a:xfrm>
              <a:off x="2783202" y="2202180"/>
              <a:ext cx="1247778" cy="13792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a:t>Smart Watch Support </a:t>
            </a:r>
            <a:r>
              <a:rPr lang="en-US" dirty="0" smtClean="0"/>
              <a:t>App </a:t>
            </a:r>
            <a:r>
              <a:rPr lang="en-US" dirty="0"/>
              <a:t>Version</a:t>
            </a:r>
          </a:p>
        </p:txBody>
      </p:sp>
      <p:pic>
        <p:nvPicPr>
          <p:cNvPr id="3" name="Picture Placeholder 2"/>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21956" r="21956"/>
          <a:stretch>
            <a:fillRect/>
          </a:stretch>
        </p:blipFill>
        <p:spPr/>
      </p:pic>
      <p:pic>
        <p:nvPicPr>
          <p:cNvPr id="2" name="Picture Placeholder 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1922" r="21922"/>
          <a:stretch>
            <a:fillRect/>
          </a:stretch>
        </p:blipFill>
        <p:spPr/>
      </p:pic>
      <p:sp>
        <p:nvSpPr>
          <p:cNvPr id="103" name="Inhaltsplatzhalter 4"/>
          <p:cNvSpPr txBox="1">
            <a:spLocks/>
          </p:cNvSpPr>
          <p:nvPr/>
        </p:nvSpPr>
        <p:spPr>
          <a:xfrm>
            <a:off x="2381453" y="1794458"/>
            <a:ext cx="1098428"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1"/>
                </a:solidFill>
                <a:latin typeface="+mj-lt"/>
              </a:rPr>
              <a:t>TITLE GOES HERE</a:t>
            </a:r>
            <a:endParaRPr lang="en-US" sz="1200" dirty="0" smtClean="0">
              <a:solidFill>
                <a:schemeClr val="tx1">
                  <a:lumMod val="75000"/>
                  <a:lumOff val="25000"/>
                </a:schemeClr>
              </a:solidFill>
              <a:latin typeface="+mn-lt"/>
            </a:endParaRPr>
          </a:p>
        </p:txBody>
      </p:sp>
      <p:grpSp>
        <p:nvGrpSpPr>
          <p:cNvPr id="104" name="Group 103"/>
          <p:cNvGrpSpPr/>
          <p:nvPr/>
        </p:nvGrpSpPr>
        <p:grpSpPr>
          <a:xfrm>
            <a:off x="3541872" y="2670446"/>
            <a:ext cx="838200" cy="838200"/>
            <a:chOff x="2009571" y="2753334"/>
            <a:chExt cx="838200" cy="838200"/>
          </a:xfrm>
        </p:grpSpPr>
        <p:sp>
          <p:nvSpPr>
            <p:cNvPr id="105" name="Oval 104"/>
            <p:cNvSpPr/>
            <p:nvPr/>
          </p:nvSpPr>
          <p:spPr>
            <a:xfrm>
              <a:off x="2009571"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p:cNvGrpSpPr/>
            <p:nvPr/>
          </p:nvGrpSpPr>
          <p:grpSpPr>
            <a:xfrm>
              <a:off x="2165123" y="2909303"/>
              <a:ext cx="527097" cy="526262"/>
              <a:chOff x="838200" y="2346325"/>
              <a:chExt cx="1001713" cy="1000125"/>
            </a:xfrm>
            <a:solidFill>
              <a:schemeClr val="bg1"/>
            </a:solidFill>
          </p:grpSpPr>
          <p:sp>
            <p:nvSpPr>
              <p:cNvPr id="107"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3" name="Group 112"/>
          <p:cNvGrpSpPr/>
          <p:nvPr/>
        </p:nvGrpSpPr>
        <p:grpSpPr>
          <a:xfrm>
            <a:off x="3556081" y="1596957"/>
            <a:ext cx="838200" cy="838200"/>
            <a:chOff x="583659" y="2753334"/>
            <a:chExt cx="838200" cy="838200"/>
          </a:xfrm>
        </p:grpSpPr>
        <p:sp>
          <p:nvSpPr>
            <p:cNvPr id="114" name="Oval 113"/>
            <p:cNvSpPr/>
            <p:nvPr/>
          </p:nvSpPr>
          <p:spPr>
            <a:xfrm>
              <a:off x="583659"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724325" y="2895600"/>
              <a:ext cx="556868" cy="553668"/>
              <a:chOff x="3505200" y="1770063"/>
              <a:chExt cx="552450" cy="549275"/>
            </a:xfrm>
            <a:solidFill>
              <a:schemeClr val="bg1"/>
            </a:solidFill>
          </p:grpSpPr>
          <p:sp>
            <p:nvSpPr>
              <p:cNvPr id="116"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8" name="Group 117"/>
          <p:cNvGrpSpPr/>
          <p:nvPr/>
        </p:nvGrpSpPr>
        <p:grpSpPr>
          <a:xfrm>
            <a:off x="3553218" y="3743934"/>
            <a:ext cx="838200" cy="838200"/>
            <a:chOff x="3435484" y="2753334"/>
            <a:chExt cx="838200" cy="838200"/>
          </a:xfrm>
        </p:grpSpPr>
        <p:sp>
          <p:nvSpPr>
            <p:cNvPr id="119" name="Oval 118"/>
            <p:cNvSpPr/>
            <p:nvPr/>
          </p:nvSpPr>
          <p:spPr>
            <a:xfrm>
              <a:off x="3435484"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44"/>
            <p:cNvSpPr>
              <a:spLocks noEditPoints="1"/>
            </p:cNvSpPr>
            <p:nvPr/>
          </p:nvSpPr>
          <p:spPr bwMode="auto">
            <a:xfrm>
              <a:off x="3573597"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1" name="Inhaltsplatzhalter 4"/>
          <p:cNvSpPr txBox="1">
            <a:spLocks/>
          </p:cNvSpPr>
          <p:nvPr/>
        </p:nvSpPr>
        <p:spPr>
          <a:xfrm>
            <a:off x="2381453" y="2867946"/>
            <a:ext cx="1098428"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2"/>
                </a:solidFill>
                <a:latin typeface="+mj-lt"/>
              </a:rPr>
              <a:t>TITLE GOES HERE</a:t>
            </a:r>
            <a:endParaRPr lang="en-US" sz="1200" dirty="0" smtClean="0">
              <a:solidFill>
                <a:schemeClr val="accent2"/>
              </a:solidFill>
              <a:latin typeface="+mn-lt"/>
            </a:endParaRPr>
          </a:p>
        </p:txBody>
      </p:sp>
      <p:sp>
        <p:nvSpPr>
          <p:cNvPr id="122" name="Inhaltsplatzhalter 4"/>
          <p:cNvSpPr txBox="1">
            <a:spLocks/>
          </p:cNvSpPr>
          <p:nvPr/>
        </p:nvSpPr>
        <p:spPr>
          <a:xfrm>
            <a:off x="2371928" y="3941435"/>
            <a:ext cx="1098428"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600" b="1" dirty="0" smtClean="0">
                <a:solidFill>
                  <a:schemeClr val="accent3"/>
                </a:solidFill>
                <a:latin typeface="+mj-lt"/>
              </a:rPr>
              <a:t>TITLE GOES HERE</a:t>
            </a:r>
            <a:endParaRPr lang="en-US" sz="1200" dirty="0" smtClean="0">
              <a:solidFill>
                <a:schemeClr val="accent3"/>
              </a:solidFill>
              <a:latin typeface="+mn-lt"/>
            </a:endParaRPr>
          </a:p>
        </p:txBody>
      </p:sp>
      <p:sp>
        <p:nvSpPr>
          <p:cNvPr id="123" name="Inhaltsplatzhalter 4"/>
          <p:cNvSpPr txBox="1">
            <a:spLocks/>
          </p:cNvSpPr>
          <p:nvPr/>
        </p:nvSpPr>
        <p:spPr>
          <a:xfrm>
            <a:off x="5675267" y="1794458"/>
            <a:ext cx="1078973"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4"/>
                </a:solidFill>
                <a:latin typeface="+mj-lt"/>
              </a:rPr>
              <a:t>TITLE GOES HERE</a:t>
            </a:r>
            <a:endParaRPr lang="en-US" sz="1200" dirty="0" smtClean="0">
              <a:solidFill>
                <a:schemeClr val="accent4"/>
              </a:solidFill>
              <a:latin typeface="+mn-lt"/>
            </a:endParaRPr>
          </a:p>
        </p:txBody>
      </p:sp>
      <p:sp>
        <p:nvSpPr>
          <p:cNvPr id="124" name="Inhaltsplatzhalter 4"/>
          <p:cNvSpPr txBox="1">
            <a:spLocks/>
          </p:cNvSpPr>
          <p:nvPr/>
        </p:nvSpPr>
        <p:spPr>
          <a:xfrm>
            <a:off x="5675267" y="2867946"/>
            <a:ext cx="1078973"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5"/>
                </a:solidFill>
                <a:latin typeface="+mj-lt"/>
              </a:rPr>
              <a:t>TITLE GOES HERE</a:t>
            </a:r>
            <a:endParaRPr lang="en-US" sz="1200" dirty="0" smtClean="0">
              <a:solidFill>
                <a:schemeClr val="accent5"/>
              </a:solidFill>
              <a:latin typeface="+mn-lt"/>
            </a:endParaRPr>
          </a:p>
        </p:txBody>
      </p:sp>
      <p:sp>
        <p:nvSpPr>
          <p:cNvPr id="125" name="Inhaltsplatzhalter 4"/>
          <p:cNvSpPr txBox="1">
            <a:spLocks/>
          </p:cNvSpPr>
          <p:nvPr/>
        </p:nvSpPr>
        <p:spPr>
          <a:xfrm>
            <a:off x="5675267" y="3941435"/>
            <a:ext cx="1078973" cy="4431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solidFill>
                  <a:schemeClr val="accent6"/>
                </a:solidFill>
                <a:latin typeface="+mj-lt"/>
              </a:rPr>
              <a:t>TITLE GOES HERE</a:t>
            </a:r>
            <a:endParaRPr lang="en-US" sz="1200" dirty="0" smtClean="0">
              <a:solidFill>
                <a:schemeClr val="accent6"/>
              </a:solidFill>
              <a:latin typeface="+mn-lt"/>
            </a:endParaRPr>
          </a:p>
        </p:txBody>
      </p:sp>
      <p:grpSp>
        <p:nvGrpSpPr>
          <p:cNvPr id="126" name="Group 125"/>
          <p:cNvGrpSpPr/>
          <p:nvPr/>
        </p:nvGrpSpPr>
        <p:grpSpPr>
          <a:xfrm>
            <a:off x="4775076" y="1596957"/>
            <a:ext cx="838200" cy="838200"/>
            <a:chOff x="5791200" y="1596957"/>
            <a:chExt cx="838200" cy="838200"/>
          </a:xfrm>
        </p:grpSpPr>
        <p:sp>
          <p:nvSpPr>
            <p:cNvPr id="127" name="Oval 126"/>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a:off x="6039054" y="1709139"/>
              <a:ext cx="342492" cy="613836"/>
              <a:chOff x="4405313" y="2274888"/>
              <a:chExt cx="328613" cy="588962"/>
            </a:xfrm>
            <a:solidFill>
              <a:schemeClr val="bg1"/>
            </a:solidFill>
          </p:grpSpPr>
          <p:sp>
            <p:nvSpPr>
              <p:cNvPr id="129"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1" name="Group 130"/>
          <p:cNvGrpSpPr/>
          <p:nvPr/>
        </p:nvGrpSpPr>
        <p:grpSpPr>
          <a:xfrm>
            <a:off x="4760867" y="2670446"/>
            <a:ext cx="838200" cy="838200"/>
            <a:chOff x="5776991" y="2670446"/>
            <a:chExt cx="838200" cy="838200"/>
          </a:xfrm>
        </p:grpSpPr>
        <p:sp>
          <p:nvSpPr>
            <p:cNvPr id="132" name="Oval 131"/>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p:cNvGrpSpPr/>
            <p:nvPr/>
          </p:nvGrpSpPr>
          <p:grpSpPr>
            <a:xfrm>
              <a:off x="5875145" y="2768600"/>
              <a:ext cx="641892" cy="641892"/>
              <a:chOff x="4660900" y="1728788"/>
              <a:chExt cx="609600" cy="609600"/>
            </a:xfrm>
            <a:solidFill>
              <a:schemeClr val="bg1"/>
            </a:solidFill>
          </p:grpSpPr>
          <p:sp>
            <p:nvSpPr>
              <p:cNvPr id="134"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6" name="Group 135"/>
          <p:cNvGrpSpPr/>
          <p:nvPr/>
        </p:nvGrpSpPr>
        <p:grpSpPr>
          <a:xfrm>
            <a:off x="4772213" y="3743934"/>
            <a:ext cx="838200" cy="838200"/>
            <a:chOff x="5788337" y="3743934"/>
            <a:chExt cx="838200" cy="838200"/>
          </a:xfrm>
        </p:grpSpPr>
        <p:sp>
          <p:nvSpPr>
            <p:cNvPr id="137" name="Oval 136"/>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5941601" y="3878686"/>
              <a:ext cx="531672" cy="568696"/>
              <a:chOff x="6456363" y="1760538"/>
              <a:chExt cx="569913" cy="609600"/>
            </a:xfrm>
            <a:solidFill>
              <a:schemeClr val="bg1"/>
            </a:solidFill>
          </p:grpSpPr>
          <p:sp>
            <p:nvSpPr>
              <p:cNvPr id="144"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365880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8" accel="20000" decel="8000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additive="base">
                                        <p:cTn id="11" dur="500" fill="hold"/>
                                        <p:tgtEl>
                                          <p:spTgt spid="103"/>
                                        </p:tgtEl>
                                        <p:attrNameLst>
                                          <p:attrName>ppt_x</p:attrName>
                                        </p:attrNameLst>
                                      </p:cBhvr>
                                      <p:tavLst>
                                        <p:tav tm="0">
                                          <p:val>
                                            <p:strVal val="0-#ppt_w/2"/>
                                          </p:val>
                                        </p:tav>
                                        <p:tav tm="100000">
                                          <p:val>
                                            <p:strVal val="#ppt_x"/>
                                          </p:val>
                                        </p:tav>
                                      </p:tavLst>
                                    </p:anim>
                                    <p:anim calcmode="lin" valueType="num">
                                      <p:cBhvr additive="base">
                                        <p:cTn id="12" dur="500" fill="hold"/>
                                        <p:tgtEl>
                                          <p:spTgt spid="10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20000" decel="80000" fill="hold" nodeType="after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ppt_x"/>
                                          </p:val>
                                        </p:tav>
                                        <p:tav tm="100000">
                                          <p:val>
                                            <p:strVal val="#ppt_x"/>
                                          </p:val>
                                        </p:tav>
                                      </p:tavLst>
                                    </p:anim>
                                    <p:anim calcmode="lin" valueType="num">
                                      <p:cBhvr additive="base">
                                        <p:cTn id="17" dur="500" fill="hold"/>
                                        <p:tgtEl>
                                          <p:spTgt spid="104"/>
                                        </p:tgtEl>
                                        <p:attrNameLst>
                                          <p:attrName>ppt_y</p:attrName>
                                        </p:attrNameLst>
                                      </p:cBhvr>
                                      <p:tavLst>
                                        <p:tav tm="0">
                                          <p:val>
                                            <p:strVal val="1+#ppt_h/2"/>
                                          </p:val>
                                        </p:tav>
                                        <p:tav tm="100000">
                                          <p:val>
                                            <p:strVal val="#ppt_y"/>
                                          </p:val>
                                        </p:tav>
                                      </p:tavLst>
                                    </p:anim>
                                  </p:childTnLst>
                                </p:cTn>
                              </p:par>
                              <p:par>
                                <p:cTn id="18" presetID="2" presetClass="entr" presetSubtype="8" accel="20000" decel="80000" fill="hold" grpId="0" nodeType="withEffect">
                                  <p:stCondLst>
                                    <p:cond delay="0"/>
                                  </p:stCondLst>
                                  <p:childTnLst>
                                    <p:set>
                                      <p:cBhvr>
                                        <p:cTn id="19" dur="1" fill="hold">
                                          <p:stCondLst>
                                            <p:cond delay="0"/>
                                          </p:stCondLst>
                                        </p:cTn>
                                        <p:tgtEl>
                                          <p:spTgt spid="121"/>
                                        </p:tgtEl>
                                        <p:attrNameLst>
                                          <p:attrName>style.visibility</p:attrName>
                                        </p:attrNameLst>
                                      </p:cBhvr>
                                      <p:to>
                                        <p:strVal val="visible"/>
                                      </p:to>
                                    </p:set>
                                    <p:anim calcmode="lin" valueType="num">
                                      <p:cBhvr additive="base">
                                        <p:cTn id="20" dur="500" fill="hold"/>
                                        <p:tgtEl>
                                          <p:spTgt spid="121"/>
                                        </p:tgtEl>
                                        <p:attrNameLst>
                                          <p:attrName>ppt_x</p:attrName>
                                        </p:attrNameLst>
                                      </p:cBhvr>
                                      <p:tavLst>
                                        <p:tav tm="0">
                                          <p:val>
                                            <p:strVal val="0-#ppt_w/2"/>
                                          </p:val>
                                        </p:tav>
                                        <p:tav tm="100000">
                                          <p:val>
                                            <p:strVal val="#ppt_x"/>
                                          </p:val>
                                        </p:tav>
                                      </p:tavLst>
                                    </p:anim>
                                    <p:anim calcmode="lin" valueType="num">
                                      <p:cBhvr additive="base">
                                        <p:cTn id="21" dur="500" fill="hold"/>
                                        <p:tgtEl>
                                          <p:spTgt spid="121"/>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20000" decel="80000" fill="hold" nodeType="afterEffect">
                                  <p:stCondLst>
                                    <p:cond delay="0"/>
                                  </p:stCondLst>
                                  <p:childTnLst>
                                    <p:set>
                                      <p:cBhvr>
                                        <p:cTn id="24" dur="1" fill="hold">
                                          <p:stCondLst>
                                            <p:cond delay="0"/>
                                          </p:stCondLst>
                                        </p:cTn>
                                        <p:tgtEl>
                                          <p:spTgt spid="118"/>
                                        </p:tgtEl>
                                        <p:attrNameLst>
                                          <p:attrName>style.visibility</p:attrName>
                                        </p:attrNameLst>
                                      </p:cBhvr>
                                      <p:to>
                                        <p:strVal val="visible"/>
                                      </p:to>
                                    </p:set>
                                    <p:anim calcmode="lin" valueType="num">
                                      <p:cBhvr additive="base">
                                        <p:cTn id="25" dur="500" fill="hold"/>
                                        <p:tgtEl>
                                          <p:spTgt spid="118"/>
                                        </p:tgtEl>
                                        <p:attrNameLst>
                                          <p:attrName>ppt_x</p:attrName>
                                        </p:attrNameLst>
                                      </p:cBhvr>
                                      <p:tavLst>
                                        <p:tav tm="0">
                                          <p:val>
                                            <p:strVal val="#ppt_x"/>
                                          </p:val>
                                        </p:tav>
                                        <p:tav tm="100000">
                                          <p:val>
                                            <p:strVal val="#ppt_x"/>
                                          </p:val>
                                        </p:tav>
                                      </p:tavLst>
                                    </p:anim>
                                    <p:anim calcmode="lin" valueType="num">
                                      <p:cBhvr additive="base">
                                        <p:cTn id="26" dur="500" fill="hold"/>
                                        <p:tgtEl>
                                          <p:spTgt spid="118"/>
                                        </p:tgtEl>
                                        <p:attrNameLst>
                                          <p:attrName>ppt_y</p:attrName>
                                        </p:attrNameLst>
                                      </p:cBhvr>
                                      <p:tavLst>
                                        <p:tav tm="0">
                                          <p:val>
                                            <p:strVal val="1+#ppt_h/2"/>
                                          </p:val>
                                        </p:tav>
                                        <p:tav tm="100000">
                                          <p:val>
                                            <p:strVal val="#ppt_y"/>
                                          </p:val>
                                        </p:tav>
                                      </p:tavLst>
                                    </p:anim>
                                  </p:childTnLst>
                                </p:cTn>
                              </p:par>
                              <p:par>
                                <p:cTn id="27" presetID="2" presetClass="entr" presetSubtype="8" accel="20000" decel="80000" fill="hold" grpId="0" nodeType="with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additive="base">
                                        <p:cTn id="29" dur="500" fill="hold"/>
                                        <p:tgtEl>
                                          <p:spTgt spid="122"/>
                                        </p:tgtEl>
                                        <p:attrNameLst>
                                          <p:attrName>ppt_x</p:attrName>
                                        </p:attrNameLst>
                                      </p:cBhvr>
                                      <p:tavLst>
                                        <p:tav tm="0">
                                          <p:val>
                                            <p:strVal val="0-#ppt_w/2"/>
                                          </p:val>
                                        </p:tav>
                                        <p:tav tm="100000">
                                          <p:val>
                                            <p:strVal val="#ppt_x"/>
                                          </p:val>
                                        </p:tav>
                                      </p:tavLst>
                                    </p:anim>
                                    <p:anim calcmode="lin" valueType="num">
                                      <p:cBhvr additive="base">
                                        <p:cTn id="30" dur="500" fill="hold"/>
                                        <p:tgtEl>
                                          <p:spTgt spid="122"/>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4" accel="20000" decel="80000" fill="hold" nodeType="afterEffect">
                                  <p:stCondLst>
                                    <p:cond delay="0"/>
                                  </p:stCondLst>
                                  <p:childTnLst>
                                    <p:set>
                                      <p:cBhvr>
                                        <p:cTn id="33" dur="1" fill="hold">
                                          <p:stCondLst>
                                            <p:cond delay="0"/>
                                          </p:stCondLst>
                                        </p:cTn>
                                        <p:tgtEl>
                                          <p:spTgt spid="126"/>
                                        </p:tgtEl>
                                        <p:attrNameLst>
                                          <p:attrName>style.visibility</p:attrName>
                                        </p:attrNameLst>
                                      </p:cBhvr>
                                      <p:to>
                                        <p:strVal val="visible"/>
                                      </p:to>
                                    </p:set>
                                    <p:anim calcmode="lin" valueType="num">
                                      <p:cBhvr additive="base">
                                        <p:cTn id="34" dur="500" fill="hold"/>
                                        <p:tgtEl>
                                          <p:spTgt spid="126"/>
                                        </p:tgtEl>
                                        <p:attrNameLst>
                                          <p:attrName>ppt_x</p:attrName>
                                        </p:attrNameLst>
                                      </p:cBhvr>
                                      <p:tavLst>
                                        <p:tav tm="0">
                                          <p:val>
                                            <p:strVal val="#ppt_x"/>
                                          </p:val>
                                        </p:tav>
                                        <p:tav tm="100000">
                                          <p:val>
                                            <p:strVal val="#ppt_x"/>
                                          </p:val>
                                        </p:tav>
                                      </p:tavLst>
                                    </p:anim>
                                    <p:anim calcmode="lin" valueType="num">
                                      <p:cBhvr additive="base">
                                        <p:cTn id="35" dur="500" fill="hold"/>
                                        <p:tgtEl>
                                          <p:spTgt spid="126"/>
                                        </p:tgtEl>
                                        <p:attrNameLst>
                                          <p:attrName>ppt_y</p:attrName>
                                        </p:attrNameLst>
                                      </p:cBhvr>
                                      <p:tavLst>
                                        <p:tav tm="0">
                                          <p:val>
                                            <p:strVal val="1+#ppt_h/2"/>
                                          </p:val>
                                        </p:tav>
                                        <p:tav tm="100000">
                                          <p:val>
                                            <p:strVal val="#ppt_y"/>
                                          </p:val>
                                        </p:tav>
                                      </p:tavLst>
                                    </p:anim>
                                  </p:childTnLst>
                                </p:cTn>
                              </p:par>
                              <p:par>
                                <p:cTn id="36" presetID="2" presetClass="entr" presetSubtype="2" accel="20000" decel="80000" fill="hold" grpId="0" nodeType="withEffect">
                                  <p:stCondLst>
                                    <p:cond delay="0"/>
                                  </p:stCondLst>
                                  <p:childTnLst>
                                    <p:set>
                                      <p:cBhvr>
                                        <p:cTn id="37" dur="1" fill="hold">
                                          <p:stCondLst>
                                            <p:cond delay="0"/>
                                          </p:stCondLst>
                                        </p:cTn>
                                        <p:tgtEl>
                                          <p:spTgt spid="123"/>
                                        </p:tgtEl>
                                        <p:attrNameLst>
                                          <p:attrName>style.visibility</p:attrName>
                                        </p:attrNameLst>
                                      </p:cBhvr>
                                      <p:to>
                                        <p:strVal val="visible"/>
                                      </p:to>
                                    </p:set>
                                    <p:anim calcmode="lin" valueType="num">
                                      <p:cBhvr additive="base">
                                        <p:cTn id="38" dur="500" fill="hold"/>
                                        <p:tgtEl>
                                          <p:spTgt spid="123"/>
                                        </p:tgtEl>
                                        <p:attrNameLst>
                                          <p:attrName>ppt_x</p:attrName>
                                        </p:attrNameLst>
                                      </p:cBhvr>
                                      <p:tavLst>
                                        <p:tav tm="0">
                                          <p:val>
                                            <p:strVal val="1+#ppt_w/2"/>
                                          </p:val>
                                        </p:tav>
                                        <p:tav tm="100000">
                                          <p:val>
                                            <p:strVal val="#ppt_x"/>
                                          </p:val>
                                        </p:tav>
                                      </p:tavLst>
                                    </p:anim>
                                    <p:anim calcmode="lin" valueType="num">
                                      <p:cBhvr additive="base">
                                        <p:cTn id="39" dur="500" fill="hold"/>
                                        <p:tgtEl>
                                          <p:spTgt spid="123"/>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4" accel="20000" decel="80000" fill="hold" nodeType="afterEffect">
                                  <p:stCondLst>
                                    <p:cond delay="0"/>
                                  </p:stCondLst>
                                  <p:childTnLst>
                                    <p:set>
                                      <p:cBhvr>
                                        <p:cTn id="42" dur="1" fill="hold">
                                          <p:stCondLst>
                                            <p:cond delay="0"/>
                                          </p:stCondLst>
                                        </p:cTn>
                                        <p:tgtEl>
                                          <p:spTgt spid="131"/>
                                        </p:tgtEl>
                                        <p:attrNameLst>
                                          <p:attrName>style.visibility</p:attrName>
                                        </p:attrNameLst>
                                      </p:cBhvr>
                                      <p:to>
                                        <p:strVal val="visible"/>
                                      </p:to>
                                    </p:set>
                                    <p:anim calcmode="lin" valueType="num">
                                      <p:cBhvr additive="base">
                                        <p:cTn id="43" dur="500" fill="hold"/>
                                        <p:tgtEl>
                                          <p:spTgt spid="131"/>
                                        </p:tgtEl>
                                        <p:attrNameLst>
                                          <p:attrName>ppt_x</p:attrName>
                                        </p:attrNameLst>
                                      </p:cBhvr>
                                      <p:tavLst>
                                        <p:tav tm="0">
                                          <p:val>
                                            <p:strVal val="#ppt_x"/>
                                          </p:val>
                                        </p:tav>
                                        <p:tav tm="100000">
                                          <p:val>
                                            <p:strVal val="#ppt_x"/>
                                          </p:val>
                                        </p:tav>
                                      </p:tavLst>
                                    </p:anim>
                                    <p:anim calcmode="lin" valueType="num">
                                      <p:cBhvr additive="base">
                                        <p:cTn id="44" dur="500" fill="hold"/>
                                        <p:tgtEl>
                                          <p:spTgt spid="131"/>
                                        </p:tgtEl>
                                        <p:attrNameLst>
                                          <p:attrName>ppt_y</p:attrName>
                                        </p:attrNameLst>
                                      </p:cBhvr>
                                      <p:tavLst>
                                        <p:tav tm="0">
                                          <p:val>
                                            <p:strVal val="1+#ppt_h/2"/>
                                          </p:val>
                                        </p:tav>
                                        <p:tav tm="100000">
                                          <p:val>
                                            <p:strVal val="#ppt_y"/>
                                          </p:val>
                                        </p:tav>
                                      </p:tavLst>
                                    </p:anim>
                                  </p:childTnLst>
                                </p:cTn>
                              </p:par>
                              <p:par>
                                <p:cTn id="45" presetID="2" presetClass="entr" presetSubtype="2" accel="20000" decel="80000"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additive="base">
                                        <p:cTn id="47" dur="500" fill="hold"/>
                                        <p:tgtEl>
                                          <p:spTgt spid="124"/>
                                        </p:tgtEl>
                                        <p:attrNameLst>
                                          <p:attrName>ppt_x</p:attrName>
                                        </p:attrNameLst>
                                      </p:cBhvr>
                                      <p:tavLst>
                                        <p:tav tm="0">
                                          <p:val>
                                            <p:strVal val="1+#ppt_w/2"/>
                                          </p:val>
                                        </p:tav>
                                        <p:tav tm="100000">
                                          <p:val>
                                            <p:strVal val="#ppt_x"/>
                                          </p:val>
                                        </p:tav>
                                      </p:tavLst>
                                    </p:anim>
                                    <p:anim calcmode="lin" valueType="num">
                                      <p:cBhvr additive="base">
                                        <p:cTn id="48" dur="500" fill="hold"/>
                                        <p:tgtEl>
                                          <p:spTgt spid="124"/>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4" accel="20000" decel="80000" fill="hold" nodeType="afterEffect">
                                  <p:stCondLst>
                                    <p:cond delay="0"/>
                                  </p:stCondLst>
                                  <p:childTnLst>
                                    <p:set>
                                      <p:cBhvr>
                                        <p:cTn id="51" dur="1" fill="hold">
                                          <p:stCondLst>
                                            <p:cond delay="0"/>
                                          </p:stCondLst>
                                        </p:cTn>
                                        <p:tgtEl>
                                          <p:spTgt spid="136"/>
                                        </p:tgtEl>
                                        <p:attrNameLst>
                                          <p:attrName>style.visibility</p:attrName>
                                        </p:attrNameLst>
                                      </p:cBhvr>
                                      <p:to>
                                        <p:strVal val="visible"/>
                                      </p:to>
                                    </p:set>
                                    <p:anim calcmode="lin" valueType="num">
                                      <p:cBhvr additive="base">
                                        <p:cTn id="52" dur="500" fill="hold"/>
                                        <p:tgtEl>
                                          <p:spTgt spid="136"/>
                                        </p:tgtEl>
                                        <p:attrNameLst>
                                          <p:attrName>ppt_x</p:attrName>
                                        </p:attrNameLst>
                                      </p:cBhvr>
                                      <p:tavLst>
                                        <p:tav tm="0">
                                          <p:val>
                                            <p:strVal val="#ppt_x"/>
                                          </p:val>
                                        </p:tav>
                                        <p:tav tm="100000">
                                          <p:val>
                                            <p:strVal val="#ppt_x"/>
                                          </p:val>
                                        </p:tav>
                                      </p:tavLst>
                                    </p:anim>
                                    <p:anim calcmode="lin" valueType="num">
                                      <p:cBhvr additive="base">
                                        <p:cTn id="53" dur="500" fill="hold"/>
                                        <p:tgtEl>
                                          <p:spTgt spid="136"/>
                                        </p:tgtEl>
                                        <p:attrNameLst>
                                          <p:attrName>ppt_y</p:attrName>
                                        </p:attrNameLst>
                                      </p:cBhvr>
                                      <p:tavLst>
                                        <p:tav tm="0">
                                          <p:val>
                                            <p:strVal val="1+#ppt_h/2"/>
                                          </p:val>
                                        </p:tav>
                                        <p:tav tm="100000">
                                          <p:val>
                                            <p:strVal val="#ppt_y"/>
                                          </p:val>
                                        </p:tav>
                                      </p:tavLst>
                                    </p:anim>
                                  </p:childTnLst>
                                </p:cTn>
                              </p:par>
                              <p:par>
                                <p:cTn id="54" presetID="2" presetClass="entr" presetSubtype="2" accel="20000" decel="80000"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anim calcmode="lin" valueType="num">
                                      <p:cBhvr additive="base">
                                        <p:cTn id="56" dur="500" fill="hold"/>
                                        <p:tgtEl>
                                          <p:spTgt spid="125"/>
                                        </p:tgtEl>
                                        <p:attrNameLst>
                                          <p:attrName>ppt_x</p:attrName>
                                        </p:attrNameLst>
                                      </p:cBhvr>
                                      <p:tavLst>
                                        <p:tav tm="0">
                                          <p:val>
                                            <p:strVal val="1+#ppt_w/2"/>
                                          </p:val>
                                        </p:tav>
                                        <p:tav tm="100000">
                                          <p:val>
                                            <p:strVal val="#ppt_x"/>
                                          </p:val>
                                        </p:tav>
                                      </p:tavLst>
                                    </p:anim>
                                    <p:anim calcmode="lin" valueType="num">
                                      <p:cBhvr additive="base">
                                        <p:cTn id="57" dur="500" fill="hold"/>
                                        <p:tgtEl>
                                          <p:spTgt spid="1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21" grpId="0"/>
      <p:bldP spid="122" grpId="0"/>
      <p:bldP spid="123" grpId="0"/>
      <p:bldP spid="124" grpId="0"/>
      <p:bldP spid="1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p:txBody>
          <a:bodyPr/>
          <a:lstStyle/>
          <a:p>
            <a:r>
              <a:rPr lang="en-US" smtClean="0"/>
              <a:t>Enter your subhead line here</a:t>
            </a:r>
            <a:endParaRPr lang="en-US" dirty="0"/>
          </a:p>
        </p:txBody>
      </p:sp>
      <p:sp>
        <p:nvSpPr>
          <p:cNvPr id="8" name="Title 7"/>
          <p:cNvSpPr>
            <a:spLocks noGrp="1"/>
          </p:cNvSpPr>
          <p:nvPr>
            <p:ph type="title"/>
          </p:nvPr>
        </p:nvSpPr>
        <p:spPr/>
        <p:txBody>
          <a:bodyPr/>
          <a:lstStyle/>
          <a:p>
            <a:r>
              <a:rPr lang="en-US" dirty="0"/>
              <a:t>Meet Our Team</a:t>
            </a:r>
          </a:p>
        </p:txBody>
      </p:sp>
      <p:sp>
        <p:nvSpPr>
          <p:cNvPr id="41" name="Rectangle 40"/>
          <p:cNvSpPr/>
          <p:nvPr/>
        </p:nvSpPr>
        <p:spPr>
          <a:xfrm>
            <a:off x="562753" y="3366462"/>
            <a:ext cx="1511332" cy="430887"/>
          </a:xfrm>
          <a:prstGeom prst="rect">
            <a:avLst/>
          </a:prstGeom>
        </p:spPr>
        <p:txBody>
          <a:bodyPr wrap="square" lIns="0" tIns="0" rIns="0" bIns="0">
            <a:spAutoFit/>
          </a:bodyPr>
          <a:lstStyle/>
          <a:p>
            <a:pPr algn="ctr"/>
            <a:r>
              <a:rPr lang="en-US" sz="1600" b="1" dirty="0" smtClean="0">
                <a:solidFill>
                  <a:schemeClr val="accent1"/>
                </a:solidFill>
                <a:latin typeface="+mj-lt"/>
              </a:rPr>
              <a:t>John Smith </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accent1"/>
                </a:solidFill>
              </a:rPr>
              <a:t> Position Text Holder</a:t>
            </a:r>
            <a:endParaRPr lang="en-US" sz="1100" dirty="0" smtClean="0">
              <a:solidFill>
                <a:schemeClr val="accent1"/>
              </a:solidFill>
            </a:endParaRPr>
          </a:p>
        </p:txBody>
      </p:sp>
      <p:sp>
        <p:nvSpPr>
          <p:cNvPr id="42" name="Rectangle 41"/>
          <p:cNvSpPr/>
          <p:nvPr/>
        </p:nvSpPr>
        <p:spPr>
          <a:xfrm>
            <a:off x="4891865" y="3366462"/>
            <a:ext cx="1511332" cy="430887"/>
          </a:xfrm>
          <a:prstGeom prst="rect">
            <a:avLst/>
          </a:prstGeom>
        </p:spPr>
        <p:txBody>
          <a:bodyPr wrap="square" lIns="0" tIns="0" rIns="0" bIns="0">
            <a:spAutoFit/>
          </a:bodyPr>
          <a:lstStyle/>
          <a:p>
            <a:pPr algn="ctr"/>
            <a:r>
              <a:rPr lang="en-US" sz="1600" b="1" dirty="0" smtClean="0">
                <a:solidFill>
                  <a:schemeClr val="accent3"/>
                </a:solidFill>
                <a:latin typeface="+mj-lt"/>
              </a:rPr>
              <a:t>John Smith </a:t>
            </a:r>
            <a:r>
              <a:rPr lang="en-US" sz="1400" b="1" dirty="0" smtClean="0">
                <a:solidFill>
                  <a:schemeClr val="accent3"/>
                </a:solidFill>
              </a:rPr>
              <a:t/>
            </a:r>
            <a:br>
              <a:rPr lang="en-US" sz="1400" b="1" dirty="0" smtClean="0">
                <a:solidFill>
                  <a:schemeClr val="accent3"/>
                </a:solidFill>
              </a:rPr>
            </a:br>
            <a:r>
              <a:rPr lang="en-US" sz="1200" dirty="0" smtClean="0">
                <a:solidFill>
                  <a:schemeClr val="accent3"/>
                </a:solidFill>
              </a:rPr>
              <a:t> Position Text Holder</a:t>
            </a:r>
            <a:endParaRPr lang="en-US" sz="1100" dirty="0" smtClean="0">
              <a:solidFill>
                <a:schemeClr val="accent3"/>
              </a:solidFill>
            </a:endParaRPr>
          </a:p>
        </p:txBody>
      </p:sp>
      <p:sp>
        <p:nvSpPr>
          <p:cNvPr id="43" name="Rectangle 42"/>
          <p:cNvSpPr/>
          <p:nvPr/>
        </p:nvSpPr>
        <p:spPr>
          <a:xfrm>
            <a:off x="7055628" y="3366462"/>
            <a:ext cx="1511332" cy="430887"/>
          </a:xfrm>
          <a:prstGeom prst="rect">
            <a:avLst/>
          </a:prstGeom>
        </p:spPr>
        <p:txBody>
          <a:bodyPr wrap="square" lIns="0" tIns="0" rIns="0" bIns="0">
            <a:spAutoFit/>
          </a:bodyPr>
          <a:lstStyle/>
          <a:p>
            <a:pPr algn="ctr"/>
            <a:r>
              <a:rPr lang="en-US" sz="1600" b="1" dirty="0" smtClean="0">
                <a:solidFill>
                  <a:schemeClr val="accent4"/>
                </a:solidFill>
                <a:latin typeface="+mj-lt"/>
              </a:rPr>
              <a:t>John Smith </a:t>
            </a:r>
            <a:r>
              <a:rPr lang="en-US" sz="1400" b="1" dirty="0" smtClean="0">
                <a:solidFill>
                  <a:schemeClr val="accent4"/>
                </a:solidFill>
              </a:rPr>
              <a:t/>
            </a:r>
            <a:br>
              <a:rPr lang="en-US" sz="1400" b="1" dirty="0" smtClean="0">
                <a:solidFill>
                  <a:schemeClr val="accent4"/>
                </a:solidFill>
              </a:rPr>
            </a:br>
            <a:r>
              <a:rPr lang="en-US" sz="1200" dirty="0" smtClean="0">
                <a:solidFill>
                  <a:schemeClr val="accent4"/>
                </a:solidFill>
              </a:rPr>
              <a:t> Position Text Holder</a:t>
            </a:r>
            <a:endParaRPr lang="en-US" sz="1100" dirty="0" smtClean="0">
              <a:solidFill>
                <a:schemeClr val="accent4"/>
              </a:solidFill>
            </a:endParaRPr>
          </a:p>
        </p:txBody>
      </p:sp>
      <p:sp>
        <p:nvSpPr>
          <p:cNvPr id="44" name="Rectangle 43"/>
          <p:cNvSpPr/>
          <p:nvPr/>
        </p:nvSpPr>
        <p:spPr>
          <a:xfrm>
            <a:off x="2727309" y="3366462"/>
            <a:ext cx="1511332" cy="430887"/>
          </a:xfrm>
          <a:prstGeom prst="rect">
            <a:avLst/>
          </a:prstGeom>
        </p:spPr>
        <p:txBody>
          <a:bodyPr wrap="square" lIns="0" tIns="0" rIns="0" bIns="0">
            <a:spAutoFit/>
          </a:bodyPr>
          <a:lstStyle/>
          <a:p>
            <a:pPr algn="ctr"/>
            <a:r>
              <a:rPr lang="en-US" sz="1600" b="1" dirty="0" smtClean="0">
                <a:solidFill>
                  <a:schemeClr val="accent2"/>
                </a:solidFill>
                <a:latin typeface="+mj-lt"/>
              </a:rPr>
              <a:t>John Smith </a:t>
            </a:r>
            <a:r>
              <a:rPr lang="en-US" sz="1400" b="1" dirty="0" smtClean="0">
                <a:solidFill>
                  <a:schemeClr val="accent2"/>
                </a:solidFill>
              </a:rPr>
              <a:t/>
            </a:r>
            <a:br>
              <a:rPr lang="en-US" sz="1400" b="1" dirty="0" smtClean="0">
                <a:solidFill>
                  <a:schemeClr val="accent2"/>
                </a:solidFill>
              </a:rPr>
            </a:br>
            <a:r>
              <a:rPr lang="en-US" sz="1200" dirty="0" smtClean="0">
                <a:solidFill>
                  <a:schemeClr val="accent2"/>
                </a:solidFill>
              </a:rPr>
              <a:t> Position Text Holder</a:t>
            </a:r>
            <a:endParaRPr lang="en-US" sz="1100" dirty="0" smtClean="0">
              <a:solidFill>
                <a:schemeClr val="accent2"/>
              </a:solidFill>
            </a:endParaRPr>
          </a:p>
        </p:txBody>
      </p:sp>
      <p:grpSp>
        <p:nvGrpSpPr>
          <p:cNvPr id="45" name="Group 44"/>
          <p:cNvGrpSpPr/>
          <p:nvPr/>
        </p:nvGrpSpPr>
        <p:grpSpPr>
          <a:xfrm>
            <a:off x="637926" y="4473072"/>
            <a:ext cx="1360986" cy="242006"/>
            <a:chOff x="3319227" y="2371848"/>
            <a:chExt cx="1346340" cy="239401"/>
          </a:xfrm>
          <a:solidFill>
            <a:schemeClr val="accent1"/>
          </a:solidFill>
        </p:grpSpPr>
        <p:sp>
          <p:nvSpPr>
            <p:cNvPr id="5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2802482" y="4473072"/>
            <a:ext cx="1360986" cy="242006"/>
            <a:chOff x="3319227" y="2371848"/>
            <a:chExt cx="1346340" cy="239401"/>
          </a:xfrm>
          <a:solidFill>
            <a:schemeClr val="accent2"/>
          </a:solidFill>
        </p:grpSpPr>
        <p:sp>
          <p:nvSpPr>
            <p:cNvPr id="5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p:cNvGrpSpPr/>
          <p:nvPr/>
        </p:nvGrpSpPr>
        <p:grpSpPr>
          <a:xfrm>
            <a:off x="4967038" y="4473072"/>
            <a:ext cx="1360986" cy="242006"/>
            <a:chOff x="3319227" y="2371848"/>
            <a:chExt cx="1346340" cy="239401"/>
          </a:xfrm>
          <a:solidFill>
            <a:schemeClr val="accent3"/>
          </a:solidFill>
        </p:grpSpPr>
        <p:sp>
          <p:nvSpPr>
            <p:cNvPr id="6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7130801" y="4473072"/>
            <a:ext cx="1360986" cy="242006"/>
            <a:chOff x="3319227" y="2371848"/>
            <a:chExt cx="1346340" cy="239401"/>
          </a:xfrm>
          <a:solidFill>
            <a:schemeClr val="accent4"/>
          </a:solidFill>
        </p:grpSpPr>
        <p:sp>
          <p:nvSpPr>
            <p:cNvPr id="6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Inhaltsplatzhalter 4"/>
          <p:cNvSpPr txBox="1">
            <a:spLocks/>
          </p:cNvSpPr>
          <p:nvPr/>
        </p:nvSpPr>
        <p:spPr>
          <a:xfrm>
            <a:off x="498099" y="3862989"/>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70" name="Inhaltsplatzhalter 4"/>
          <p:cNvSpPr txBox="1">
            <a:spLocks/>
          </p:cNvSpPr>
          <p:nvPr/>
        </p:nvSpPr>
        <p:spPr>
          <a:xfrm>
            <a:off x="2662655" y="3862989"/>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71" name="Inhaltsplatzhalter 4"/>
          <p:cNvSpPr txBox="1">
            <a:spLocks/>
          </p:cNvSpPr>
          <p:nvPr/>
        </p:nvSpPr>
        <p:spPr>
          <a:xfrm>
            <a:off x="4827211" y="3862989"/>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72" name="Inhaltsplatzhalter 4"/>
          <p:cNvSpPr txBox="1">
            <a:spLocks/>
          </p:cNvSpPr>
          <p:nvPr/>
        </p:nvSpPr>
        <p:spPr>
          <a:xfrm>
            <a:off x="6990974" y="3862989"/>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pic>
        <p:nvPicPr>
          <p:cNvPr id="16" name="Picture Placeholder 15"/>
          <p:cNvPicPr>
            <a:picLocks noGrp="1" noChangeAspect="1"/>
          </p:cNvPicPr>
          <p:nvPr>
            <p:ph type="pic" sz="quarter" idx="53"/>
          </p:nvPr>
        </p:nvPicPr>
        <p:blipFill>
          <a:blip r:embed="rId2" cstate="print">
            <a:extLst>
              <a:ext uri="{28A0092B-C50C-407E-A947-70E740481C1C}">
                <a14:useLocalDpi xmlns:a14="http://schemas.microsoft.com/office/drawing/2010/main" val="0"/>
              </a:ext>
            </a:extLst>
          </a:blip>
          <a:srcRect/>
          <a:stretch>
            <a:fillRect/>
          </a:stretch>
        </p:blipFill>
        <p:spPr/>
      </p:pic>
      <p:pic>
        <p:nvPicPr>
          <p:cNvPr id="17" name="Picture Placeholder 16"/>
          <p:cNvPicPr>
            <a:picLocks noGrp="1" noChangeAspect="1"/>
          </p:cNvPicPr>
          <p:nvPr>
            <p:ph type="pic" sz="quarter" idx="63"/>
          </p:nvPr>
        </p:nvPicPr>
        <p:blipFill>
          <a:blip r:embed="rId3" cstate="print">
            <a:extLst>
              <a:ext uri="{28A0092B-C50C-407E-A947-70E740481C1C}">
                <a14:useLocalDpi xmlns:a14="http://schemas.microsoft.com/office/drawing/2010/main" val="0"/>
              </a:ext>
            </a:extLst>
          </a:blip>
          <a:srcRect t="42" b="42"/>
          <a:stretch>
            <a:fillRect/>
          </a:stretch>
        </p:blipFill>
        <p:spPr/>
      </p:pic>
      <p:pic>
        <p:nvPicPr>
          <p:cNvPr id="18" name="Picture Placeholder 17"/>
          <p:cNvPicPr>
            <a:picLocks noGrp="1" noChangeAspect="1"/>
          </p:cNvPicPr>
          <p:nvPr>
            <p:ph type="pic" sz="quarter" idx="64"/>
          </p:nvPr>
        </p:nvPicPr>
        <p:blipFill>
          <a:blip r:embed="rId4" cstate="print">
            <a:extLst>
              <a:ext uri="{28A0092B-C50C-407E-A947-70E740481C1C}">
                <a14:useLocalDpi xmlns:a14="http://schemas.microsoft.com/office/drawing/2010/main" val="0"/>
              </a:ext>
            </a:extLst>
          </a:blip>
          <a:srcRect/>
          <a:stretch>
            <a:fillRect/>
          </a:stretch>
        </p:blipFill>
        <p:spPr/>
      </p:pic>
      <p:pic>
        <p:nvPicPr>
          <p:cNvPr id="19" name="Picture Placeholder 18"/>
          <p:cNvPicPr>
            <a:picLocks noGrp="1" noChangeAspect="1"/>
          </p:cNvPicPr>
          <p:nvPr>
            <p:ph type="pic" sz="quarter" idx="65"/>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58415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barn(outVertical)">
                                      <p:cBhvr>
                                        <p:cTn id="11" dur="500"/>
                                        <p:tgtEl>
                                          <p:spTgt spid="69"/>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accel="20000" decel="80000"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Vertical)">
                                      <p:cBhvr>
                                        <p:cTn id="24" dur="500"/>
                                        <p:tgtEl>
                                          <p:spTgt spid="70"/>
                                        </p:tgtEl>
                                      </p:cBhvr>
                                    </p:animEffect>
                                  </p:childTnLst>
                                </p:cTn>
                              </p:par>
                            </p:childTnLst>
                          </p:cTn>
                        </p:par>
                        <p:par>
                          <p:cTn id="25" fill="hold">
                            <p:stCondLst>
                              <p:cond delay="1500"/>
                            </p:stCondLst>
                            <p:childTnLst>
                              <p:par>
                                <p:cTn id="26" presetID="2" presetClass="entr" presetSubtype="4" accel="20000" decel="80000"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ppt_x"/>
                                          </p:val>
                                        </p:tav>
                                        <p:tav tm="100000">
                                          <p:val>
                                            <p:strVal val="#ppt_x"/>
                                          </p:val>
                                        </p:tav>
                                      </p:tavLst>
                                    </p:anim>
                                    <p:anim calcmode="lin" valueType="num">
                                      <p:cBhvr additive="base">
                                        <p:cTn id="29" dur="500" fill="hold"/>
                                        <p:tgtEl>
                                          <p:spTgt spid="54"/>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accel="20000" decel="8000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par>
                                <p:cTn id="35" presetID="16" presetClass="entr" presetSubtype="37"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barn(outVertical)">
                                      <p:cBhvr>
                                        <p:cTn id="37" dur="500"/>
                                        <p:tgtEl>
                                          <p:spTgt spid="71"/>
                                        </p:tgtEl>
                                      </p:cBhvr>
                                    </p:animEffect>
                                  </p:childTnLst>
                                </p:cTn>
                              </p:par>
                            </p:childTnLst>
                          </p:cTn>
                        </p:par>
                        <p:par>
                          <p:cTn id="38" fill="hold">
                            <p:stCondLst>
                              <p:cond delay="2500"/>
                            </p:stCondLst>
                            <p:childTnLst>
                              <p:par>
                                <p:cTn id="39" presetID="2" presetClass="entr" presetSubtype="4" accel="20000" decel="80000" fill="hold" nodeType="after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 presetClass="entr" presetSubtype="4" accel="20000" decel="80000"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 calcmode="lin" valueType="num">
                                      <p:cBhvr additive="base">
                                        <p:cTn id="46" dur="500" fill="hold"/>
                                        <p:tgtEl>
                                          <p:spTgt spid="43"/>
                                        </p:tgtEl>
                                        <p:attrNameLst>
                                          <p:attrName>ppt_x</p:attrName>
                                        </p:attrNameLst>
                                      </p:cBhvr>
                                      <p:tavLst>
                                        <p:tav tm="0">
                                          <p:val>
                                            <p:strVal val="#ppt_x"/>
                                          </p:val>
                                        </p:tav>
                                        <p:tav tm="100000">
                                          <p:val>
                                            <p:strVal val="#ppt_x"/>
                                          </p:val>
                                        </p:tav>
                                      </p:tavLst>
                                    </p:anim>
                                    <p:anim calcmode="lin" valueType="num">
                                      <p:cBhvr additive="base">
                                        <p:cTn id="47" dur="500" fill="hold"/>
                                        <p:tgtEl>
                                          <p:spTgt spid="43"/>
                                        </p:tgtEl>
                                        <p:attrNameLst>
                                          <p:attrName>ppt_y</p:attrName>
                                        </p:attrNameLst>
                                      </p:cBhvr>
                                      <p:tavLst>
                                        <p:tav tm="0">
                                          <p:val>
                                            <p:strVal val="1+#ppt_h/2"/>
                                          </p:val>
                                        </p:tav>
                                        <p:tav tm="100000">
                                          <p:val>
                                            <p:strVal val="#ppt_y"/>
                                          </p:val>
                                        </p:tav>
                                      </p:tavLst>
                                    </p:anim>
                                  </p:childTnLst>
                                </p:cTn>
                              </p:par>
                              <p:par>
                                <p:cTn id="48" presetID="16" presetClass="entr" presetSubtype="37"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barn(outVertical)">
                                      <p:cBhvr>
                                        <p:cTn id="50" dur="500"/>
                                        <p:tgtEl>
                                          <p:spTgt spid="72"/>
                                        </p:tgtEl>
                                      </p:cBhvr>
                                    </p:animEffect>
                                  </p:childTnLst>
                                </p:cTn>
                              </p:par>
                            </p:childTnLst>
                          </p:cTn>
                        </p:par>
                        <p:par>
                          <p:cTn id="51" fill="hold">
                            <p:stCondLst>
                              <p:cond delay="3500"/>
                            </p:stCondLst>
                            <p:childTnLst>
                              <p:par>
                                <p:cTn id="52" presetID="2" presetClass="entr" presetSubtype="4" accel="20000" decel="80000" fill="hold" nodeType="after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additive="base">
                                        <p:cTn id="54" dur="500" fill="hold"/>
                                        <p:tgtEl>
                                          <p:spTgt spid="64"/>
                                        </p:tgtEl>
                                        <p:attrNameLst>
                                          <p:attrName>ppt_x</p:attrName>
                                        </p:attrNameLst>
                                      </p:cBhvr>
                                      <p:tavLst>
                                        <p:tav tm="0">
                                          <p:val>
                                            <p:strVal val="#ppt_x"/>
                                          </p:val>
                                        </p:tav>
                                        <p:tav tm="100000">
                                          <p:val>
                                            <p:strVal val="#ppt_x"/>
                                          </p:val>
                                        </p:tav>
                                      </p:tavLst>
                                    </p:anim>
                                    <p:anim calcmode="lin" valueType="num">
                                      <p:cBhvr additive="base">
                                        <p:cTn id="55"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69" grpId="0"/>
      <p:bldP spid="70" grpId="0"/>
      <p:bldP spid="71" grpId="0"/>
      <p:bldP spid="7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a:t>Meet Our Team</a:t>
            </a:r>
          </a:p>
        </p:txBody>
      </p:sp>
      <p:grpSp>
        <p:nvGrpSpPr>
          <p:cNvPr id="24" name="Group 23"/>
          <p:cNvGrpSpPr/>
          <p:nvPr/>
        </p:nvGrpSpPr>
        <p:grpSpPr>
          <a:xfrm>
            <a:off x="887118" y="4464996"/>
            <a:ext cx="1360986" cy="242006"/>
            <a:chOff x="3319227" y="2371848"/>
            <a:chExt cx="1346340" cy="239401"/>
          </a:xfrm>
          <a:solidFill>
            <a:schemeClr val="accent1"/>
          </a:solidFill>
        </p:grpSpPr>
        <p:sp>
          <p:nvSpPr>
            <p:cNvPr id="2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2876629" y="4464996"/>
            <a:ext cx="1360986" cy="242006"/>
            <a:chOff x="3319227" y="2371848"/>
            <a:chExt cx="1346340" cy="239401"/>
          </a:xfrm>
          <a:solidFill>
            <a:schemeClr val="accent2"/>
          </a:solidFill>
        </p:grpSpPr>
        <p:sp>
          <p:nvSpPr>
            <p:cNvPr id="26"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4897643" y="4464996"/>
            <a:ext cx="1360986" cy="242006"/>
            <a:chOff x="3319227" y="2371848"/>
            <a:chExt cx="1346340" cy="239401"/>
          </a:xfrm>
          <a:solidFill>
            <a:schemeClr val="accent3"/>
          </a:solidFill>
        </p:grpSpPr>
        <p:sp>
          <p:nvSpPr>
            <p:cNvPr id="31"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6899506" y="4464996"/>
            <a:ext cx="1360986" cy="242006"/>
            <a:chOff x="3319227" y="2371848"/>
            <a:chExt cx="1346340" cy="239401"/>
          </a:xfrm>
          <a:solidFill>
            <a:schemeClr val="accent4"/>
          </a:solidFill>
        </p:grpSpPr>
        <p:sp>
          <p:nvSpPr>
            <p:cNvPr id="36"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5" name="Rectangle 44"/>
          <p:cNvSpPr/>
          <p:nvPr/>
        </p:nvSpPr>
        <p:spPr>
          <a:xfrm>
            <a:off x="811945" y="3887026"/>
            <a:ext cx="1511332" cy="430887"/>
          </a:xfrm>
          <a:prstGeom prst="rect">
            <a:avLst/>
          </a:prstGeom>
        </p:spPr>
        <p:txBody>
          <a:bodyPr wrap="square" lIns="0" tIns="0" rIns="0" bIns="0">
            <a:spAutoFit/>
          </a:bodyPr>
          <a:lstStyle/>
          <a:p>
            <a:pPr algn="ctr"/>
            <a:r>
              <a:rPr lang="en-US" sz="1600" b="1" dirty="0" smtClean="0">
                <a:solidFill>
                  <a:schemeClr val="accent1"/>
                </a:solidFill>
                <a:latin typeface="+mj-lt"/>
              </a:rPr>
              <a:t>John Smith </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accent1"/>
                </a:solidFill>
              </a:rPr>
              <a:t> Position Text Holder</a:t>
            </a:r>
            <a:endParaRPr lang="en-US" sz="1100" dirty="0" smtClean="0">
              <a:solidFill>
                <a:schemeClr val="accent1"/>
              </a:solidFill>
            </a:endParaRPr>
          </a:p>
        </p:txBody>
      </p:sp>
      <p:sp>
        <p:nvSpPr>
          <p:cNvPr id="46" name="Rectangle 45"/>
          <p:cNvSpPr/>
          <p:nvPr/>
        </p:nvSpPr>
        <p:spPr>
          <a:xfrm>
            <a:off x="4820203" y="3887026"/>
            <a:ext cx="1511332" cy="430887"/>
          </a:xfrm>
          <a:prstGeom prst="rect">
            <a:avLst/>
          </a:prstGeom>
        </p:spPr>
        <p:txBody>
          <a:bodyPr wrap="square" lIns="0" tIns="0" rIns="0" bIns="0">
            <a:spAutoFit/>
          </a:bodyPr>
          <a:lstStyle/>
          <a:p>
            <a:pPr algn="ctr"/>
            <a:r>
              <a:rPr lang="en-US" sz="1600" b="1" dirty="0" smtClean="0">
                <a:solidFill>
                  <a:schemeClr val="accent3"/>
                </a:solidFill>
                <a:latin typeface="+mj-lt"/>
              </a:rPr>
              <a:t>John Smith </a:t>
            </a:r>
            <a:r>
              <a:rPr lang="en-US" sz="1400" b="1" dirty="0" smtClean="0">
                <a:solidFill>
                  <a:schemeClr val="accent3"/>
                </a:solidFill>
              </a:rPr>
              <a:t/>
            </a:r>
            <a:br>
              <a:rPr lang="en-US" sz="1400" b="1" dirty="0" smtClean="0">
                <a:solidFill>
                  <a:schemeClr val="accent3"/>
                </a:solidFill>
              </a:rPr>
            </a:br>
            <a:r>
              <a:rPr lang="en-US" sz="1200" dirty="0" smtClean="0">
                <a:solidFill>
                  <a:schemeClr val="accent3"/>
                </a:solidFill>
              </a:rPr>
              <a:t> Position Text Holder</a:t>
            </a:r>
            <a:endParaRPr lang="en-US" sz="1100" dirty="0" smtClean="0">
              <a:solidFill>
                <a:schemeClr val="accent3"/>
              </a:solidFill>
            </a:endParaRPr>
          </a:p>
        </p:txBody>
      </p:sp>
      <p:sp>
        <p:nvSpPr>
          <p:cNvPr id="47" name="Rectangle 46"/>
          <p:cNvSpPr/>
          <p:nvPr/>
        </p:nvSpPr>
        <p:spPr>
          <a:xfrm>
            <a:off x="6824333" y="3887026"/>
            <a:ext cx="1511332" cy="430887"/>
          </a:xfrm>
          <a:prstGeom prst="rect">
            <a:avLst/>
          </a:prstGeom>
        </p:spPr>
        <p:txBody>
          <a:bodyPr wrap="square" lIns="0" tIns="0" rIns="0" bIns="0">
            <a:spAutoFit/>
          </a:bodyPr>
          <a:lstStyle/>
          <a:p>
            <a:pPr algn="ctr"/>
            <a:r>
              <a:rPr lang="en-US" sz="1600" b="1" dirty="0" smtClean="0">
                <a:solidFill>
                  <a:schemeClr val="accent4"/>
                </a:solidFill>
                <a:latin typeface="+mj-lt"/>
              </a:rPr>
              <a:t>John Smith </a:t>
            </a:r>
            <a:r>
              <a:rPr lang="en-US" sz="1400" b="1" dirty="0" smtClean="0">
                <a:solidFill>
                  <a:schemeClr val="accent4"/>
                </a:solidFill>
              </a:rPr>
              <a:t/>
            </a:r>
            <a:br>
              <a:rPr lang="en-US" sz="1400" b="1" dirty="0" smtClean="0">
                <a:solidFill>
                  <a:schemeClr val="accent4"/>
                </a:solidFill>
              </a:rPr>
            </a:br>
            <a:r>
              <a:rPr lang="en-US" sz="1200" dirty="0" smtClean="0">
                <a:solidFill>
                  <a:schemeClr val="accent4"/>
                </a:solidFill>
              </a:rPr>
              <a:t> Position Text Holder</a:t>
            </a:r>
            <a:endParaRPr lang="en-US" sz="1100" dirty="0" smtClean="0">
              <a:solidFill>
                <a:schemeClr val="accent4"/>
              </a:solidFill>
            </a:endParaRPr>
          </a:p>
        </p:txBody>
      </p:sp>
      <p:sp>
        <p:nvSpPr>
          <p:cNvPr id="48" name="Rectangle 47"/>
          <p:cNvSpPr/>
          <p:nvPr/>
        </p:nvSpPr>
        <p:spPr>
          <a:xfrm>
            <a:off x="2816074" y="3887026"/>
            <a:ext cx="1511332" cy="430887"/>
          </a:xfrm>
          <a:prstGeom prst="rect">
            <a:avLst/>
          </a:prstGeom>
        </p:spPr>
        <p:txBody>
          <a:bodyPr wrap="square" lIns="0" tIns="0" rIns="0" bIns="0">
            <a:spAutoFit/>
          </a:bodyPr>
          <a:lstStyle/>
          <a:p>
            <a:pPr algn="ctr"/>
            <a:r>
              <a:rPr lang="en-US" sz="1600" b="1" dirty="0" smtClean="0">
                <a:solidFill>
                  <a:schemeClr val="accent2"/>
                </a:solidFill>
                <a:latin typeface="+mj-lt"/>
              </a:rPr>
              <a:t>John Smith </a:t>
            </a:r>
            <a:r>
              <a:rPr lang="en-US" sz="1400" b="1" dirty="0" smtClean="0">
                <a:solidFill>
                  <a:schemeClr val="accent2"/>
                </a:solidFill>
              </a:rPr>
              <a:t/>
            </a:r>
            <a:br>
              <a:rPr lang="en-US" sz="1400" b="1" dirty="0" smtClean="0">
                <a:solidFill>
                  <a:schemeClr val="accent2"/>
                </a:solidFill>
              </a:rPr>
            </a:br>
            <a:r>
              <a:rPr lang="en-US" sz="1200" dirty="0" smtClean="0">
                <a:solidFill>
                  <a:schemeClr val="accent2"/>
                </a:solidFill>
              </a:rPr>
              <a:t> Position Text Holder</a:t>
            </a:r>
            <a:endParaRPr lang="en-US" sz="1100" dirty="0" smtClean="0">
              <a:solidFill>
                <a:schemeClr val="accent2"/>
              </a:solidFill>
            </a:endParaRPr>
          </a:p>
        </p:txBody>
      </p:sp>
      <p:pic>
        <p:nvPicPr>
          <p:cNvPr id="50" name="Picture Placeholder 49"/>
          <p:cNvPicPr>
            <a:picLocks noGrp="1" noChangeAspect="1"/>
          </p:cNvPicPr>
          <p:nvPr>
            <p:ph type="pic" sz="quarter" idx="29"/>
          </p:nvPr>
        </p:nvPicPr>
        <p:blipFill>
          <a:blip r:embed="rId2" cstate="print">
            <a:extLst>
              <a:ext uri="{28A0092B-C50C-407E-A947-70E740481C1C}">
                <a14:useLocalDpi xmlns:a14="http://schemas.microsoft.com/office/drawing/2010/main" val="0"/>
              </a:ext>
            </a:extLst>
          </a:blip>
          <a:srcRect t="33" b="33"/>
          <a:stretch>
            <a:fillRect/>
          </a:stretch>
        </p:blipFill>
        <p:spPr/>
      </p:pic>
      <p:pic>
        <p:nvPicPr>
          <p:cNvPr id="51" name="Picture Placeholder 50"/>
          <p:cNvPicPr>
            <a:picLocks noGrp="1" noChangeAspect="1"/>
          </p:cNvPicPr>
          <p:nvPr>
            <p:ph type="pic" sz="quarter" idx="35"/>
          </p:nvPr>
        </p:nvPicPr>
        <p:blipFill>
          <a:blip r:embed="rId3" cstate="print">
            <a:extLst>
              <a:ext uri="{28A0092B-C50C-407E-A947-70E740481C1C}">
                <a14:useLocalDpi xmlns:a14="http://schemas.microsoft.com/office/drawing/2010/main" val="0"/>
              </a:ext>
            </a:extLst>
          </a:blip>
          <a:srcRect/>
          <a:stretch>
            <a:fillRect/>
          </a:stretch>
        </p:blipFill>
        <p:spPr/>
      </p:pic>
      <p:pic>
        <p:nvPicPr>
          <p:cNvPr id="52" name="Picture Placeholder 51"/>
          <p:cNvPicPr>
            <a:picLocks noGrp="1" noChangeAspect="1"/>
          </p:cNvPicPr>
          <p:nvPr>
            <p:ph type="pic" sz="quarter" idx="39"/>
          </p:nvPr>
        </p:nvPicPr>
        <p:blipFill>
          <a:blip r:embed="rId4" cstate="print">
            <a:extLst>
              <a:ext uri="{28A0092B-C50C-407E-A947-70E740481C1C}">
                <a14:useLocalDpi xmlns:a14="http://schemas.microsoft.com/office/drawing/2010/main" val="0"/>
              </a:ext>
            </a:extLst>
          </a:blip>
          <a:srcRect/>
          <a:stretch>
            <a:fillRect/>
          </a:stretch>
        </p:blipFill>
        <p:spPr/>
      </p:pic>
      <p:pic>
        <p:nvPicPr>
          <p:cNvPr id="53" name="Picture Placeholder 52"/>
          <p:cNvPicPr>
            <a:picLocks noGrp="1" noChangeAspect="1"/>
          </p:cNvPicPr>
          <p:nvPr>
            <p:ph type="pic" sz="quarter" idx="43"/>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78199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decel="82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18000" decel="8200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18000" decel="82000"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ppt_x"/>
                                          </p:val>
                                        </p:tav>
                                        <p:tav tm="100000">
                                          <p:val>
                                            <p:strVal val="#ppt_x"/>
                                          </p:val>
                                        </p:tav>
                                      </p:tavLst>
                                    </p:anim>
                                    <p:anim calcmode="lin" valueType="num">
                                      <p:cBhvr additive="base">
                                        <p:cTn id="18" dur="500" fill="hold"/>
                                        <p:tgtEl>
                                          <p:spTgt spid="4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18000" decel="8200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18000" decel="82000"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18000" decel="82000"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18000" decel="8200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18000" decel="8200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ppt_x"/>
                                          </p:val>
                                        </p:tav>
                                        <p:tav tm="100000">
                                          <p:val>
                                            <p:strVal val="#ppt_x"/>
                                          </p:val>
                                        </p:tav>
                                      </p:tavLst>
                                    </p:anim>
                                    <p:anim calcmode="lin" valueType="num">
                                      <p:cBhvr additive="base">
                                        <p:cTn id="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dirty="0"/>
              <a:t>Meet Our Team</a:t>
            </a:r>
          </a:p>
        </p:txBody>
      </p:sp>
      <p:sp>
        <p:nvSpPr>
          <p:cNvPr id="49" name="Rounded Rectangle 48"/>
          <p:cNvSpPr/>
          <p:nvPr/>
        </p:nvSpPr>
        <p:spPr bwMode="auto">
          <a:xfrm>
            <a:off x="397443" y="1428749"/>
            <a:ext cx="1964757" cy="3357259"/>
          </a:xfrm>
          <a:prstGeom prst="roundRect">
            <a:avLst>
              <a:gd name="adj" fmla="val 5032"/>
            </a:avLst>
          </a:prstGeom>
          <a:noFill/>
          <a:ln w="19050">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0" name="Rounded Rectangle 49"/>
          <p:cNvSpPr/>
          <p:nvPr/>
        </p:nvSpPr>
        <p:spPr bwMode="auto">
          <a:xfrm>
            <a:off x="2526498" y="1428749"/>
            <a:ext cx="1964757" cy="3357259"/>
          </a:xfrm>
          <a:prstGeom prst="roundRect">
            <a:avLst>
              <a:gd name="adj" fmla="val 5032"/>
            </a:avLst>
          </a:prstGeom>
          <a:noFill/>
          <a:ln w="19050">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1" name="Rounded Rectangle 50"/>
          <p:cNvSpPr/>
          <p:nvPr/>
        </p:nvSpPr>
        <p:spPr bwMode="auto">
          <a:xfrm>
            <a:off x="4655553" y="1428749"/>
            <a:ext cx="1964757" cy="3357259"/>
          </a:xfrm>
          <a:prstGeom prst="roundRect">
            <a:avLst>
              <a:gd name="adj" fmla="val 5032"/>
            </a:avLst>
          </a:prstGeom>
          <a:noFill/>
          <a:ln w="19050">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2" name="Rounded Rectangle 51"/>
          <p:cNvSpPr/>
          <p:nvPr/>
        </p:nvSpPr>
        <p:spPr bwMode="auto">
          <a:xfrm>
            <a:off x="6784607" y="1428749"/>
            <a:ext cx="1964757" cy="3357259"/>
          </a:xfrm>
          <a:prstGeom prst="roundRect">
            <a:avLst>
              <a:gd name="adj" fmla="val 5032"/>
            </a:avLst>
          </a:prstGeom>
          <a:noFill/>
          <a:ln w="19050">
            <a:solidFill>
              <a:schemeClr val="accent4"/>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7" name="Rectangle 46"/>
          <p:cNvSpPr/>
          <p:nvPr/>
        </p:nvSpPr>
        <p:spPr>
          <a:xfrm>
            <a:off x="634775" y="3275093"/>
            <a:ext cx="1511332" cy="430887"/>
          </a:xfrm>
          <a:prstGeom prst="rect">
            <a:avLst/>
          </a:prstGeom>
        </p:spPr>
        <p:txBody>
          <a:bodyPr wrap="square" lIns="0" tIns="0" rIns="0" bIns="0">
            <a:spAutoFit/>
          </a:bodyPr>
          <a:lstStyle/>
          <a:p>
            <a:pPr algn="ctr"/>
            <a:r>
              <a:rPr lang="en-US" sz="1600" b="1" dirty="0" smtClean="0">
                <a:solidFill>
                  <a:schemeClr val="accent1"/>
                </a:solidFill>
                <a:latin typeface="+mj-lt"/>
              </a:rPr>
              <a:t>John Smith </a:t>
            </a:r>
            <a:r>
              <a:rPr lang="en-US" sz="1400" b="1" dirty="0" smtClean="0">
                <a:solidFill>
                  <a:schemeClr val="accent1"/>
                </a:solidFill>
                <a:latin typeface="+mj-lt"/>
              </a:rPr>
              <a:t/>
            </a:r>
            <a:br>
              <a:rPr lang="en-US" sz="1400" b="1" dirty="0" smtClean="0">
                <a:solidFill>
                  <a:schemeClr val="accent1"/>
                </a:solidFill>
                <a:latin typeface="+mj-lt"/>
              </a:rPr>
            </a:br>
            <a:r>
              <a:rPr lang="en-US" sz="1200" dirty="0" smtClean="0">
                <a:solidFill>
                  <a:schemeClr val="accent1"/>
                </a:solidFill>
              </a:rPr>
              <a:t> Position Text Holder</a:t>
            </a:r>
            <a:endParaRPr lang="en-US" sz="1100" dirty="0" smtClean="0">
              <a:solidFill>
                <a:schemeClr val="accent1"/>
              </a:solidFill>
            </a:endParaRPr>
          </a:p>
        </p:txBody>
      </p:sp>
      <p:sp>
        <p:nvSpPr>
          <p:cNvPr id="48" name="Rectangle 47"/>
          <p:cNvSpPr/>
          <p:nvPr/>
        </p:nvSpPr>
        <p:spPr>
          <a:xfrm>
            <a:off x="4881061" y="3275093"/>
            <a:ext cx="1511332" cy="430887"/>
          </a:xfrm>
          <a:prstGeom prst="rect">
            <a:avLst/>
          </a:prstGeom>
        </p:spPr>
        <p:txBody>
          <a:bodyPr wrap="square" lIns="0" tIns="0" rIns="0" bIns="0">
            <a:spAutoFit/>
          </a:bodyPr>
          <a:lstStyle/>
          <a:p>
            <a:pPr algn="ctr"/>
            <a:r>
              <a:rPr lang="en-US" sz="1600" b="1" dirty="0" smtClean="0">
                <a:solidFill>
                  <a:schemeClr val="accent3"/>
                </a:solidFill>
                <a:latin typeface="+mj-lt"/>
              </a:rPr>
              <a:t>John Smith </a:t>
            </a:r>
            <a:r>
              <a:rPr lang="en-US" sz="1400" b="1" dirty="0" smtClean="0">
                <a:solidFill>
                  <a:schemeClr val="accent3"/>
                </a:solidFill>
              </a:rPr>
              <a:t/>
            </a:r>
            <a:br>
              <a:rPr lang="en-US" sz="1400" b="1" dirty="0" smtClean="0">
                <a:solidFill>
                  <a:schemeClr val="accent3"/>
                </a:solidFill>
              </a:rPr>
            </a:br>
            <a:r>
              <a:rPr lang="en-US" sz="1200" dirty="0" smtClean="0">
                <a:solidFill>
                  <a:schemeClr val="accent3"/>
                </a:solidFill>
              </a:rPr>
              <a:t> Position Text Holder</a:t>
            </a:r>
            <a:endParaRPr lang="en-US" sz="1100" dirty="0" smtClean="0">
              <a:solidFill>
                <a:schemeClr val="accent3"/>
              </a:solidFill>
            </a:endParaRPr>
          </a:p>
        </p:txBody>
      </p:sp>
      <p:sp>
        <p:nvSpPr>
          <p:cNvPr id="57" name="Rectangle 56"/>
          <p:cNvSpPr/>
          <p:nvPr/>
        </p:nvSpPr>
        <p:spPr>
          <a:xfrm>
            <a:off x="7004204" y="3275093"/>
            <a:ext cx="1511332" cy="430887"/>
          </a:xfrm>
          <a:prstGeom prst="rect">
            <a:avLst/>
          </a:prstGeom>
        </p:spPr>
        <p:txBody>
          <a:bodyPr wrap="square" lIns="0" tIns="0" rIns="0" bIns="0">
            <a:spAutoFit/>
          </a:bodyPr>
          <a:lstStyle/>
          <a:p>
            <a:pPr algn="ctr"/>
            <a:r>
              <a:rPr lang="en-US" sz="1600" b="1" dirty="0" smtClean="0">
                <a:solidFill>
                  <a:schemeClr val="accent4"/>
                </a:solidFill>
                <a:latin typeface="+mj-lt"/>
              </a:rPr>
              <a:t>John Smith </a:t>
            </a:r>
            <a:r>
              <a:rPr lang="en-US" sz="1400" b="1" dirty="0" smtClean="0">
                <a:solidFill>
                  <a:schemeClr val="accent4"/>
                </a:solidFill>
              </a:rPr>
              <a:t/>
            </a:r>
            <a:br>
              <a:rPr lang="en-US" sz="1400" b="1" dirty="0" smtClean="0">
                <a:solidFill>
                  <a:schemeClr val="accent4"/>
                </a:solidFill>
              </a:rPr>
            </a:br>
            <a:r>
              <a:rPr lang="en-US" sz="1200" dirty="0" smtClean="0">
                <a:solidFill>
                  <a:schemeClr val="accent4"/>
                </a:solidFill>
              </a:rPr>
              <a:t> Position Text Holder</a:t>
            </a:r>
            <a:endParaRPr lang="en-US" sz="1100" dirty="0" smtClean="0">
              <a:solidFill>
                <a:schemeClr val="accent4"/>
              </a:solidFill>
            </a:endParaRPr>
          </a:p>
        </p:txBody>
      </p:sp>
      <p:sp>
        <p:nvSpPr>
          <p:cNvPr id="58" name="Rectangle 57"/>
          <p:cNvSpPr/>
          <p:nvPr/>
        </p:nvSpPr>
        <p:spPr>
          <a:xfrm>
            <a:off x="2757918" y="3275093"/>
            <a:ext cx="1511332" cy="430887"/>
          </a:xfrm>
          <a:prstGeom prst="rect">
            <a:avLst/>
          </a:prstGeom>
        </p:spPr>
        <p:txBody>
          <a:bodyPr wrap="square" lIns="0" tIns="0" rIns="0" bIns="0">
            <a:spAutoFit/>
          </a:bodyPr>
          <a:lstStyle/>
          <a:p>
            <a:pPr algn="ctr"/>
            <a:r>
              <a:rPr lang="en-US" sz="1600" b="1" dirty="0" smtClean="0">
                <a:solidFill>
                  <a:schemeClr val="accent2"/>
                </a:solidFill>
                <a:latin typeface="+mj-lt"/>
              </a:rPr>
              <a:t>John Smith </a:t>
            </a:r>
            <a:r>
              <a:rPr lang="en-US" sz="1400" b="1" dirty="0" smtClean="0">
                <a:solidFill>
                  <a:schemeClr val="accent2"/>
                </a:solidFill>
              </a:rPr>
              <a:t/>
            </a:r>
            <a:br>
              <a:rPr lang="en-US" sz="1400" b="1" dirty="0" smtClean="0">
                <a:solidFill>
                  <a:schemeClr val="accent2"/>
                </a:solidFill>
              </a:rPr>
            </a:br>
            <a:r>
              <a:rPr lang="en-US" sz="1200" dirty="0" smtClean="0">
                <a:solidFill>
                  <a:schemeClr val="accent2"/>
                </a:solidFill>
              </a:rPr>
              <a:t> Position Text Holder</a:t>
            </a:r>
            <a:endParaRPr lang="en-US" sz="1100" dirty="0" smtClean="0">
              <a:solidFill>
                <a:schemeClr val="accent2"/>
              </a:solidFill>
            </a:endParaRPr>
          </a:p>
        </p:txBody>
      </p:sp>
      <p:grpSp>
        <p:nvGrpSpPr>
          <p:cNvPr id="59" name="Group 58"/>
          <p:cNvGrpSpPr/>
          <p:nvPr/>
        </p:nvGrpSpPr>
        <p:grpSpPr>
          <a:xfrm>
            <a:off x="699328" y="4410278"/>
            <a:ext cx="1360986" cy="242006"/>
            <a:chOff x="3319227" y="2371848"/>
            <a:chExt cx="1346340" cy="239401"/>
          </a:xfrm>
          <a:solidFill>
            <a:schemeClr val="accent1"/>
          </a:solidFill>
        </p:grpSpPr>
        <p:sp>
          <p:nvSpPr>
            <p:cNvPr id="6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2826011" y="4410278"/>
            <a:ext cx="1360986" cy="242006"/>
            <a:chOff x="3319227" y="2371848"/>
            <a:chExt cx="1346340" cy="239401"/>
          </a:xfrm>
          <a:solidFill>
            <a:schemeClr val="accent2"/>
          </a:solidFill>
        </p:grpSpPr>
        <p:sp>
          <p:nvSpPr>
            <p:cNvPr id="6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p:cNvGrpSpPr/>
          <p:nvPr/>
        </p:nvGrpSpPr>
        <p:grpSpPr>
          <a:xfrm>
            <a:off x="4952694" y="4410278"/>
            <a:ext cx="1360986" cy="242006"/>
            <a:chOff x="3319227" y="2371848"/>
            <a:chExt cx="1346340" cy="239401"/>
          </a:xfrm>
          <a:solidFill>
            <a:schemeClr val="accent3"/>
          </a:solidFill>
        </p:grpSpPr>
        <p:sp>
          <p:nvSpPr>
            <p:cNvPr id="7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 name="Group 73"/>
          <p:cNvGrpSpPr/>
          <p:nvPr/>
        </p:nvGrpSpPr>
        <p:grpSpPr>
          <a:xfrm>
            <a:off x="7079377" y="4410278"/>
            <a:ext cx="1360986" cy="242006"/>
            <a:chOff x="3319227" y="2371848"/>
            <a:chExt cx="1346340" cy="239401"/>
          </a:xfrm>
          <a:solidFill>
            <a:schemeClr val="accent4"/>
          </a:solidFill>
        </p:grpSpPr>
        <p:sp>
          <p:nvSpPr>
            <p:cNvPr id="7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Inhaltsplatzhalter 4"/>
          <p:cNvSpPr txBox="1">
            <a:spLocks/>
          </p:cNvSpPr>
          <p:nvPr/>
        </p:nvSpPr>
        <p:spPr>
          <a:xfrm>
            <a:off x="559501" y="3800195"/>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80" name="Inhaltsplatzhalter 4"/>
          <p:cNvSpPr txBox="1">
            <a:spLocks/>
          </p:cNvSpPr>
          <p:nvPr/>
        </p:nvSpPr>
        <p:spPr>
          <a:xfrm>
            <a:off x="2686183" y="3800195"/>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81" name="Inhaltsplatzhalter 4"/>
          <p:cNvSpPr txBox="1">
            <a:spLocks/>
          </p:cNvSpPr>
          <p:nvPr/>
        </p:nvSpPr>
        <p:spPr>
          <a:xfrm>
            <a:off x="4812866" y="3800195"/>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sp>
        <p:nvSpPr>
          <p:cNvPr id="82" name="Inhaltsplatzhalter 4"/>
          <p:cNvSpPr txBox="1">
            <a:spLocks/>
          </p:cNvSpPr>
          <p:nvPr/>
        </p:nvSpPr>
        <p:spPr>
          <a:xfrm>
            <a:off x="6946664" y="3800195"/>
            <a:ext cx="1640641" cy="4985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spcAft>
                <a:spcPts val="1200"/>
              </a:spcAft>
              <a:buNone/>
            </a:pPr>
            <a:r>
              <a:rPr lang="en-US" sz="1200" dirty="0" smtClean="0">
                <a:solidFill>
                  <a:schemeClr val="tx1">
                    <a:lumMod val="75000"/>
                    <a:lumOff val="25000"/>
                  </a:schemeClr>
                </a:solidFill>
                <a:latin typeface="+mn-lt"/>
              </a:rPr>
              <a:t>This is a sample text. You simply add your own text and description here. </a:t>
            </a:r>
            <a:endParaRPr lang="en-US" sz="1400" b="1" dirty="0">
              <a:solidFill>
                <a:schemeClr val="tx1">
                  <a:lumMod val="75000"/>
                  <a:lumOff val="25000"/>
                </a:schemeClr>
              </a:solidFill>
              <a:latin typeface="+mj-lt"/>
            </a:endParaRPr>
          </a:p>
        </p:txBody>
      </p:sp>
      <p:pic>
        <p:nvPicPr>
          <p:cNvPr id="19" name="Picture Placeholder 18"/>
          <p:cNvPicPr>
            <a:picLocks noGrp="1" noChangeAspect="1"/>
          </p:cNvPicPr>
          <p:nvPr>
            <p:ph type="pic" sz="quarter" idx="29"/>
          </p:nvPr>
        </p:nvPicPr>
        <p:blipFill>
          <a:blip r:embed="rId2" cstate="print">
            <a:extLst>
              <a:ext uri="{28A0092B-C50C-407E-A947-70E740481C1C}">
                <a14:useLocalDpi xmlns:a14="http://schemas.microsoft.com/office/drawing/2010/main" val="0"/>
              </a:ext>
            </a:extLst>
          </a:blip>
          <a:srcRect/>
          <a:stretch>
            <a:fillRect/>
          </a:stretch>
        </p:blipFill>
        <p:spPr/>
      </p:pic>
      <p:pic>
        <p:nvPicPr>
          <p:cNvPr id="21" name="Picture Placeholder 20"/>
          <p:cNvPicPr>
            <a:picLocks noGrp="1" noChangeAspect="1"/>
          </p:cNvPicPr>
          <p:nvPr>
            <p:ph type="pic" sz="quarter" idx="35"/>
          </p:nvPr>
        </p:nvPicPr>
        <p:blipFill>
          <a:blip r:embed="rId3" cstate="print">
            <a:extLst>
              <a:ext uri="{28A0092B-C50C-407E-A947-70E740481C1C}">
                <a14:useLocalDpi xmlns:a14="http://schemas.microsoft.com/office/drawing/2010/main" val="0"/>
              </a:ext>
            </a:extLst>
          </a:blip>
          <a:srcRect/>
          <a:stretch>
            <a:fillRect/>
          </a:stretch>
        </p:blipFill>
        <p:spPr/>
      </p:pic>
      <p:pic>
        <p:nvPicPr>
          <p:cNvPr id="22" name="Picture Placeholder 21"/>
          <p:cNvPicPr>
            <a:picLocks noGrp="1" noChangeAspect="1"/>
          </p:cNvPicPr>
          <p:nvPr>
            <p:ph type="pic" sz="quarter" idx="39"/>
          </p:nvPr>
        </p:nvPicPr>
        <p:blipFill>
          <a:blip r:embed="rId4" cstate="print">
            <a:extLst>
              <a:ext uri="{28A0092B-C50C-407E-A947-70E740481C1C}">
                <a14:useLocalDpi xmlns:a14="http://schemas.microsoft.com/office/drawing/2010/main" val="0"/>
              </a:ext>
            </a:extLst>
          </a:blip>
          <a:srcRect/>
          <a:stretch>
            <a:fillRect/>
          </a:stretch>
        </p:blipFill>
        <p:spPr/>
      </p:pic>
      <p:pic>
        <p:nvPicPr>
          <p:cNvPr id="23" name="Picture Placeholder 22"/>
          <p:cNvPicPr>
            <a:picLocks noGrp="1" noChangeAspect="1"/>
          </p:cNvPicPr>
          <p:nvPr>
            <p:ph type="pic" sz="quarter" idx="43"/>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964353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barn(outVertical)">
                                      <p:cBhvr>
                                        <p:cTn id="11" dur="500"/>
                                        <p:tgtEl>
                                          <p:spTgt spid="79"/>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ppt_x"/>
                                          </p:val>
                                        </p:tav>
                                        <p:tav tm="100000">
                                          <p:val>
                                            <p:strVal val="#ppt_x"/>
                                          </p:val>
                                        </p:tav>
                                      </p:tavLst>
                                    </p:anim>
                                    <p:anim calcmode="lin" valueType="num">
                                      <p:cBhvr additive="base">
                                        <p:cTn id="16" dur="500" fill="hold"/>
                                        <p:tgtEl>
                                          <p:spTgt spid="59"/>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accel="20000" decel="8000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barn(outVertical)">
                                      <p:cBhvr>
                                        <p:cTn id="24" dur="500"/>
                                        <p:tgtEl>
                                          <p:spTgt spid="80"/>
                                        </p:tgtEl>
                                      </p:cBhvr>
                                    </p:animEffect>
                                  </p:childTnLst>
                                </p:cTn>
                              </p:par>
                            </p:childTnLst>
                          </p:cTn>
                        </p:par>
                        <p:par>
                          <p:cTn id="25" fill="hold">
                            <p:stCondLst>
                              <p:cond delay="1500"/>
                            </p:stCondLst>
                            <p:childTnLst>
                              <p:par>
                                <p:cTn id="26" presetID="2" presetClass="entr" presetSubtype="4" accel="20000" decel="8000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500" fill="hold"/>
                                        <p:tgtEl>
                                          <p:spTgt spid="64"/>
                                        </p:tgtEl>
                                        <p:attrNameLst>
                                          <p:attrName>ppt_x</p:attrName>
                                        </p:attrNameLst>
                                      </p:cBhvr>
                                      <p:tavLst>
                                        <p:tav tm="0">
                                          <p:val>
                                            <p:strVal val="#ppt_x"/>
                                          </p:val>
                                        </p:tav>
                                        <p:tav tm="100000">
                                          <p:val>
                                            <p:strVal val="#ppt_x"/>
                                          </p:val>
                                        </p:tav>
                                      </p:tavLst>
                                    </p:anim>
                                    <p:anim calcmode="lin" valueType="num">
                                      <p:cBhvr additive="base">
                                        <p:cTn id="29" dur="500" fill="hold"/>
                                        <p:tgtEl>
                                          <p:spTgt spid="64"/>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accel="20000" decel="80000"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par>
                                <p:cTn id="35" presetID="16" presetClass="entr" presetSubtype="37"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barn(outVertical)">
                                      <p:cBhvr>
                                        <p:cTn id="37" dur="500"/>
                                        <p:tgtEl>
                                          <p:spTgt spid="81"/>
                                        </p:tgtEl>
                                      </p:cBhvr>
                                    </p:animEffect>
                                  </p:childTnLst>
                                </p:cTn>
                              </p:par>
                            </p:childTnLst>
                          </p:cTn>
                        </p:par>
                        <p:par>
                          <p:cTn id="38" fill="hold">
                            <p:stCondLst>
                              <p:cond delay="2500"/>
                            </p:stCondLst>
                            <p:childTnLst>
                              <p:par>
                                <p:cTn id="39" presetID="2" presetClass="entr" presetSubtype="4" accel="20000" decel="80000" fill="hold" nodeType="after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500" fill="hold"/>
                                        <p:tgtEl>
                                          <p:spTgt spid="69"/>
                                        </p:tgtEl>
                                        <p:attrNameLst>
                                          <p:attrName>ppt_x</p:attrName>
                                        </p:attrNameLst>
                                      </p:cBhvr>
                                      <p:tavLst>
                                        <p:tav tm="0">
                                          <p:val>
                                            <p:strVal val="#ppt_x"/>
                                          </p:val>
                                        </p:tav>
                                        <p:tav tm="100000">
                                          <p:val>
                                            <p:strVal val="#ppt_x"/>
                                          </p:val>
                                        </p:tav>
                                      </p:tavLst>
                                    </p:anim>
                                    <p:anim calcmode="lin" valueType="num">
                                      <p:cBhvr additive="base">
                                        <p:cTn id="42" dur="500" fill="hold"/>
                                        <p:tgtEl>
                                          <p:spTgt spid="69"/>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 presetClass="entr" presetSubtype="4" accel="20000" decel="8000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fill="hold"/>
                                        <p:tgtEl>
                                          <p:spTgt spid="57"/>
                                        </p:tgtEl>
                                        <p:attrNameLst>
                                          <p:attrName>ppt_x</p:attrName>
                                        </p:attrNameLst>
                                      </p:cBhvr>
                                      <p:tavLst>
                                        <p:tav tm="0">
                                          <p:val>
                                            <p:strVal val="#ppt_x"/>
                                          </p:val>
                                        </p:tav>
                                        <p:tav tm="100000">
                                          <p:val>
                                            <p:strVal val="#ppt_x"/>
                                          </p:val>
                                        </p:tav>
                                      </p:tavLst>
                                    </p:anim>
                                    <p:anim calcmode="lin" valueType="num">
                                      <p:cBhvr additive="base">
                                        <p:cTn id="47" dur="500" fill="hold"/>
                                        <p:tgtEl>
                                          <p:spTgt spid="57"/>
                                        </p:tgtEl>
                                        <p:attrNameLst>
                                          <p:attrName>ppt_y</p:attrName>
                                        </p:attrNameLst>
                                      </p:cBhvr>
                                      <p:tavLst>
                                        <p:tav tm="0">
                                          <p:val>
                                            <p:strVal val="1+#ppt_h/2"/>
                                          </p:val>
                                        </p:tav>
                                        <p:tav tm="100000">
                                          <p:val>
                                            <p:strVal val="#ppt_y"/>
                                          </p:val>
                                        </p:tav>
                                      </p:tavLst>
                                    </p:anim>
                                  </p:childTnLst>
                                </p:cTn>
                              </p:par>
                              <p:par>
                                <p:cTn id="48" presetID="16" presetClass="entr" presetSubtype="37"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barn(outVertical)">
                                      <p:cBhvr>
                                        <p:cTn id="50" dur="500"/>
                                        <p:tgtEl>
                                          <p:spTgt spid="82"/>
                                        </p:tgtEl>
                                      </p:cBhvr>
                                    </p:animEffect>
                                  </p:childTnLst>
                                </p:cTn>
                              </p:par>
                            </p:childTnLst>
                          </p:cTn>
                        </p:par>
                        <p:par>
                          <p:cTn id="51" fill="hold">
                            <p:stCondLst>
                              <p:cond delay="3500"/>
                            </p:stCondLst>
                            <p:childTnLst>
                              <p:par>
                                <p:cTn id="52" presetID="2" presetClass="entr" presetSubtype="4" accel="20000" decel="80000" fill="hold" nodeType="after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500" fill="hold"/>
                                        <p:tgtEl>
                                          <p:spTgt spid="74"/>
                                        </p:tgtEl>
                                        <p:attrNameLst>
                                          <p:attrName>ppt_x</p:attrName>
                                        </p:attrNameLst>
                                      </p:cBhvr>
                                      <p:tavLst>
                                        <p:tav tm="0">
                                          <p:val>
                                            <p:strVal val="#ppt_x"/>
                                          </p:val>
                                        </p:tav>
                                        <p:tav tm="100000">
                                          <p:val>
                                            <p:strVal val="#ppt_x"/>
                                          </p:val>
                                        </p:tav>
                                      </p:tavLst>
                                    </p:anim>
                                    <p:anim calcmode="lin" valueType="num">
                                      <p:cBhvr additive="base">
                                        <p:cTn id="55"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7" grpId="0"/>
      <p:bldP spid="58" grpId="0"/>
      <p:bldP spid="79" grpId="0"/>
      <p:bldP spid="80" grpId="0"/>
      <p:bldP spid="81" grpId="0"/>
      <p:bldP spid="8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20612" r="20612"/>
          <a:stretch>
            <a:fillRect/>
          </a:stretch>
        </p:blipFill>
        <p:spPr/>
      </p:pic>
      <p:pic>
        <p:nvPicPr>
          <p:cNvPr id="14" name="Picture Placeholder 13"/>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20588" r="20588"/>
          <a:stretch>
            <a:fillRect/>
          </a:stretch>
        </p:blipFill>
        <p:spPr/>
      </p:pic>
      <p:pic>
        <p:nvPicPr>
          <p:cNvPr id="16" name="Picture Placeholder 15"/>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l="20588" r="20588"/>
          <a:stretch>
            <a:fillRect/>
          </a:stretch>
        </p:blipFill>
        <p:spPr/>
      </p:pic>
      <p:pic>
        <p:nvPicPr>
          <p:cNvPr id="17" name="Picture Placeholder 16"/>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l="20612" r="20612"/>
          <a:stretch>
            <a:fillRect/>
          </a:stretch>
        </p:blipFill>
        <p:spPr/>
      </p:pic>
      <p:sp>
        <p:nvSpPr>
          <p:cNvPr id="7" name="Text Placeholder 6"/>
          <p:cNvSpPr>
            <a:spLocks noGrp="1"/>
          </p:cNvSpPr>
          <p:nvPr>
            <p:ph type="body" sz="half" idx="2"/>
          </p:nvPr>
        </p:nvSpPr>
        <p:spPr/>
        <p:txBody>
          <a:bodyPr/>
          <a:lstStyle/>
          <a:p>
            <a:r>
              <a:rPr lang="en-US" smtClean="0"/>
              <a:t>Enter your subhead line here</a:t>
            </a:r>
            <a:endParaRPr lang="en-US" dirty="0"/>
          </a:p>
        </p:txBody>
      </p:sp>
      <p:sp>
        <p:nvSpPr>
          <p:cNvPr id="15" name="Title 14"/>
          <p:cNvSpPr>
            <a:spLocks noGrp="1"/>
          </p:cNvSpPr>
          <p:nvPr>
            <p:ph type="title"/>
          </p:nvPr>
        </p:nvSpPr>
        <p:spPr/>
        <p:txBody>
          <a:bodyPr/>
          <a:lstStyle/>
          <a:p>
            <a:r>
              <a:rPr lang="en-US" dirty="0"/>
              <a:t>Meet Our Team</a:t>
            </a:r>
          </a:p>
        </p:txBody>
      </p:sp>
      <p:sp>
        <p:nvSpPr>
          <p:cNvPr id="44" name="Rectangle 43"/>
          <p:cNvSpPr/>
          <p:nvPr/>
        </p:nvSpPr>
        <p:spPr>
          <a:xfrm>
            <a:off x="377140" y="3993097"/>
            <a:ext cx="1999650" cy="78845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504108" y="3993097"/>
            <a:ext cx="2012329" cy="7884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24500" y="3993097"/>
            <a:ext cx="2001771" cy="788453"/>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747595" y="3993097"/>
            <a:ext cx="1995035" cy="788453"/>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1298" y="4171879"/>
            <a:ext cx="1511332" cy="430887"/>
          </a:xfrm>
          <a:prstGeom prst="rect">
            <a:avLst/>
          </a:prstGeom>
        </p:spPr>
        <p:txBody>
          <a:bodyPr wrap="square" lIns="0" tIns="0" rIns="0" bIns="0">
            <a:spAutoFit/>
          </a:bodyPr>
          <a:lstStyle/>
          <a:p>
            <a:pPr algn="ctr"/>
            <a:r>
              <a:rPr lang="en-US" sz="1600" b="1" dirty="0" smtClean="0">
                <a:solidFill>
                  <a:schemeClr val="bg1"/>
                </a:solidFill>
                <a:latin typeface="+mj-lt"/>
              </a:rPr>
              <a:t>John Smith </a:t>
            </a:r>
            <a:r>
              <a:rPr lang="en-US" sz="1400" b="1" dirty="0" smtClean="0">
                <a:solidFill>
                  <a:schemeClr val="bg1"/>
                </a:solidFill>
                <a:latin typeface="+mj-lt"/>
              </a:rPr>
              <a:t/>
            </a:r>
            <a:br>
              <a:rPr lang="en-US" sz="1400" b="1" dirty="0" smtClean="0">
                <a:solidFill>
                  <a:schemeClr val="bg1"/>
                </a:solidFill>
                <a:latin typeface="+mj-lt"/>
              </a:rPr>
            </a:br>
            <a:r>
              <a:rPr lang="en-US" sz="1200" dirty="0" smtClean="0">
                <a:solidFill>
                  <a:schemeClr val="bg1"/>
                </a:solidFill>
              </a:rPr>
              <a:t> Position Text Holder</a:t>
            </a:r>
            <a:endParaRPr lang="en-US" sz="1100" dirty="0" smtClean="0">
              <a:solidFill>
                <a:schemeClr val="bg1"/>
              </a:solidFill>
            </a:endParaRPr>
          </a:p>
        </p:txBody>
      </p:sp>
      <p:sp>
        <p:nvSpPr>
          <p:cNvPr id="36" name="Rectangle 35"/>
          <p:cNvSpPr/>
          <p:nvPr/>
        </p:nvSpPr>
        <p:spPr>
          <a:xfrm>
            <a:off x="2754606" y="4171879"/>
            <a:ext cx="1511332" cy="430887"/>
          </a:xfrm>
          <a:prstGeom prst="rect">
            <a:avLst/>
          </a:prstGeom>
        </p:spPr>
        <p:txBody>
          <a:bodyPr wrap="square" lIns="0" tIns="0" rIns="0" bIns="0">
            <a:spAutoFit/>
          </a:bodyPr>
          <a:lstStyle/>
          <a:p>
            <a:pPr algn="ctr"/>
            <a:r>
              <a:rPr lang="en-US" sz="1600" b="1" dirty="0" smtClean="0">
                <a:solidFill>
                  <a:schemeClr val="bg1"/>
                </a:solidFill>
                <a:latin typeface="+mj-lt"/>
              </a:rPr>
              <a:t>John Smith </a:t>
            </a:r>
            <a:r>
              <a:rPr lang="en-US" sz="1400" b="1" dirty="0" smtClean="0">
                <a:solidFill>
                  <a:schemeClr val="bg1"/>
                </a:solidFill>
                <a:latin typeface="+mj-lt"/>
              </a:rPr>
              <a:t/>
            </a:r>
            <a:br>
              <a:rPr lang="en-US" sz="1400" b="1" dirty="0" smtClean="0">
                <a:solidFill>
                  <a:schemeClr val="bg1"/>
                </a:solidFill>
                <a:latin typeface="+mj-lt"/>
              </a:rPr>
            </a:br>
            <a:r>
              <a:rPr lang="en-US" sz="1200" dirty="0" smtClean="0">
                <a:solidFill>
                  <a:schemeClr val="bg1"/>
                </a:solidFill>
              </a:rPr>
              <a:t> Position Text Holder</a:t>
            </a:r>
            <a:endParaRPr lang="en-US" sz="1100" dirty="0" smtClean="0">
              <a:solidFill>
                <a:schemeClr val="bg1"/>
              </a:solidFill>
            </a:endParaRPr>
          </a:p>
        </p:txBody>
      </p:sp>
      <p:sp>
        <p:nvSpPr>
          <p:cNvPr id="37" name="Rectangle 36"/>
          <p:cNvSpPr/>
          <p:nvPr/>
        </p:nvSpPr>
        <p:spPr>
          <a:xfrm>
            <a:off x="4868662" y="4171879"/>
            <a:ext cx="1511332" cy="430887"/>
          </a:xfrm>
          <a:prstGeom prst="rect">
            <a:avLst/>
          </a:prstGeom>
        </p:spPr>
        <p:txBody>
          <a:bodyPr wrap="square" lIns="0" tIns="0" rIns="0" bIns="0">
            <a:spAutoFit/>
          </a:bodyPr>
          <a:lstStyle/>
          <a:p>
            <a:pPr algn="ctr"/>
            <a:r>
              <a:rPr lang="en-US" sz="1600" b="1" dirty="0" smtClean="0">
                <a:solidFill>
                  <a:schemeClr val="bg1"/>
                </a:solidFill>
                <a:latin typeface="+mj-lt"/>
              </a:rPr>
              <a:t>John Smith </a:t>
            </a:r>
            <a:r>
              <a:rPr lang="en-US" sz="1400" b="1" dirty="0" smtClean="0">
                <a:solidFill>
                  <a:schemeClr val="bg1"/>
                </a:solidFill>
                <a:latin typeface="+mj-lt"/>
              </a:rPr>
              <a:t/>
            </a:r>
            <a:br>
              <a:rPr lang="en-US" sz="1400" b="1" dirty="0" smtClean="0">
                <a:solidFill>
                  <a:schemeClr val="bg1"/>
                </a:solidFill>
                <a:latin typeface="+mj-lt"/>
              </a:rPr>
            </a:br>
            <a:r>
              <a:rPr lang="en-US" sz="1200" dirty="0" smtClean="0">
                <a:solidFill>
                  <a:schemeClr val="bg1"/>
                </a:solidFill>
              </a:rPr>
              <a:t> Position Text Holder</a:t>
            </a:r>
            <a:endParaRPr lang="en-US" sz="1100" dirty="0" smtClean="0">
              <a:solidFill>
                <a:schemeClr val="bg1"/>
              </a:solidFill>
            </a:endParaRPr>
          </a:p>
        </p:txBody>
      </p:sp>
      <p:sp>
        <p:nvSpPr>
          <p:cNvPr id="38" name="Rectangle 37"/>
          <p:cNvSpPr/>
          <p:nvPr/>
        </p:nvSpPr>
        <p:spPr>
          <a:xfrm>
            <a:off x="6989446" y="4171879"/>
            <a:ext cx="1511332" cy="430887"/>
          </a:xfrm>
          <a:prstGeom prst="rect">
            <a:avLst/>
          </a:prstGeom>
        </p:spPr>
        <p:txBody>
          <a:bodyPr wrap="square" lIns="0" tIns="0" rIns="0" bIns="0">
            <a:spAutoFit/>
          </a:bodyPr>
          <a:lstStyle/>
          <a:p>
            <a:pPr algn="ctr"/>
            <a:r>
              <a:rPr lang="en-US" sz="1600" b="1" dirty="0" smtClean="0">
                <a:solidFill>
                  <a:schemeClr val="bg1"/>
                </a:solidFill>
                <a:latin typeface="+mj-lt"/>
              </a:rPr>
              <a:t>John Smith </a:t>
            </a:r>
            <a:r>
              <a:rPr lang="en-US" sz="1400" b="1" dirty="0" smtClean="0">
                <a:solidFill>
                  <a:schemeClr val="bg1"/>
                </a:solidFill>
                <a:latin typeface="+mj-lt"/>
              </a:rPr>
              <a:t/>
            </a:r>
            <a:br>
              <a:rPr lang="en-US" sz="1400" b="1" dirty="0" smtClean="0">
                <a:solidFill>
                  <a:schemeClr val="bg1"/>
                </a:solidFill>
                <a:latin typeface="+mj-lt"/>
              </a:rPr>
            </a:br>
            <a:r>
              <a:rPr lang="en-US" sz="1200" dirty="0" smtClean="0">
                <a:solidFill>
                  <a:schemeClr val="bg1"/>
                </a:solidFill>
              </a:rPr>
              <a:t> Position Text Holder</a:t>
            </a:r>
            <a:endParaRPr lang="en-US" sz="1100" dirty="0" smtClean="0">
              <a:solidFill>
                <a:schemeClr val="bg1"/>
              </a:solidFill>
            </a:endParaRPr>
          </a:p>
        </p:txBody>
      </p:sp>
    </p:spTree>
    <p:extLst>
      <p:ext uri="{BB962C8B-B14F-4D97-AF65-F5344CB8AC3E}">
        <p14:creationId xmlns:p14="http://schemas.microsoft.com/office/powerpoint/2010/main" val="3365188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outVertical)">
                                      <p:cBhvr>
                                        <p:cTn id="11" dur="500"/>
                                        <p:tgtEl>
                                          <p:spTgt spid="35"/>
                                        </p:tgtEl>
                                      </p:cBhvr>
                                    </p:animEffect>
                                  </p:childTnLst>
                                </p:cTn>
                              </p:par>
                            </p:childTnLst>
                          </p:cTn>
                        </p:par>
                        <p:par>
                          <p:cTn id="12" fill="hold">
                            <p:stCondLst>
                              <p:cond delay="500"/>
                            </p:stCondLst>
                            <p:childTnLst>
                              <p:par>
                                <p:cTn id="13" presetID="2" presetClass="entr" presetSubtype="4" accel="20000" decel="8000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outVertical)">
                                      <p:cBhvr>
                                        <p:cTn id="19" dur="500"/>
                                        <p:tgtEl>
                                          <p:spTgt spid="36"/>
                                        </p:tgtEl>
                                      </p:cBhvr>
                                    </p:animEffect>
                                  </p:childTnLst>
                                </p:cTn>
                              </p:par>
                            </p:childTnLst>
                          </p:cTn>
                        </p:par>
                        <p:par>
                          <p:cTn id="20" fill="hold">
                            <p:stCondLst>
                              <p:cond delay="1000"/>
                            </p:stCondLst>
                            <p:childTnLst>
                              <p:par>
                                <p:cTn id="21" presetID="2" presetClass="entr" presetSubtype="4" accel="20000" decel="8000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16" presetClass="entr" presetSubtype="37"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outVertical)">
                                      <p:cBhvr>
                                        <p:cTn id="27" dur="500"/>
                                        <p:tgtEl>
                                          <p:spTgt spid="37"/>
                                        </p:tgtEl>
                                      </p:cBhvr>
                                    </p:animEffect>
                                  </p:childTnLst>
                                </p:cTn>
                              </p:par>
                            </p:childTnLst>
                          </p:cTn>
                        </p:par>
                        <p:par>
                          <p:cTn id="28" fill="hold">
                            <p:stCondLst>
                              <p:cond delay="1500"/>
                            </p:stCondLst>
                            <p:childTnLst>
                              <p:par>
                                <p:cTn id="29" presetID="2" presetClass="entr" presetSubtype="4" accel="20000" decel="8000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par>
                                <p:cTn id="33" presetID="16" presetClass="entr" presetSubtype="37"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outVertical)">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3" grpId="0" animBg="1"/>
      <p:bldP spid="57" grpId="0" animBg="1"/>
      <p:bldP spid="61" grpId="0" animBg="1"/>
      <p:bldP spid="35" grpId="0"/>
      <p:bldP spid="36" grpId="0"/>
      <p:bldP spid="37"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3048000" y="1352550"/>
            <a:ext cx="2971800" cy="2209800"/>
          </a:xfrm>
          <a:prstGeom prst="roundRect">
            <a:avLst>
              <a:gd name="adj" fmla="val 45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381000" y="1543050"/>
            <a:ext cx="2459421" cy="1828800"/>
          </a:xfrm>
          <a:prstGeom prst="roundRect">
            <a:avLst>
              <a:gd name="adj" fmla="val 4512"/>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6289943" y="1543050"/>
            <a:ext cx="2459421" cy="1828800"/>
          </a:xfrm>
          <a:prstGeom prst="roundRect">
            <a:avLst>
              <a:gd name="adj" fmla="val 4512"/>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half" idx="2"/>
          </p:nvPr>
        </p:nvSpPr>
        <p:spPr/>
        <p:txBody>
          <a:bodyPr/>
          <a:lstStyle/>
          <a:p>
            <a:r>
              <a:rPr lang="en-US" dirty="0" smtClean="0"/>
              <a:t>Enter your subhead line here</a:t>
            </a:r>
          </a:p>
        </p:txBody>
      </p:sp>
      <p:sp>
        <p:nvSpPr>
          <p:cNvPr id="15" name="Title 14"/>
          <p:cNvSpPr>
            <a:spLocks noGrp="1"/>
          </p:cNvSpPr>
          <p:nvPr>
            <p:ph type="title"/>
          </p:nvPr>
        </p:nvSpPr>
        <p:spPr/>
        <p:txBody>
          <a:bodyPr/>
          <a:lstStyle/>
          <a:p>
            <a:r>
              <a:rPr lang="en-US" smtClean="0"/>
              <a:t>Some Clients Testimonials</a:t>
            </a:r>
            <a:endParaRPr lang="en-US" dirty="0"/>
          </a:p>
        </p:txBody>
      </p:sp>
      <p:pic>
        <p:nvPicPr>
          <p:cNvPr id="59" name="Picture Placeholder 5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pic>
        <p:nvPicPr>
          <p:cNvPr id="60" name="Picture Placeholder 59"/>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7043738" y="2878138"/>
            <a:ext cx="950912" cy="950912"/>
          </a:xfrm>
        </p:spPr>
      </p:pic>
      <p:sp>
        <p:nvSpPr>
          <p:cNvPr id="21" name="Rectangle 20"/>
          <p:cNvSpPr/>
          <p:nvPr/>
        </p:nvSpPr>
        <p:spPr>
          <a:xfrm>
            <a:off x="855044" y="3878354"/>
            <a:ext cx="1511332" cy="430887"/>
          </a:xfrm>
          <a:prstGeom prst="rect">
            <a:avLst/>
          </a:prstGeom>
        </p:spPr>
        <p:txBody>
          <a:bodyPr wrap="square" lIns="0" tIns="0" rIns="0" bIns="0">
            <a:spAutoFit/>
          </a:bodyPr>
          <a:lstStyle/>
          <a:p>
            <a:pPr algn="ctr"/>
            <a:r>
              <a:rPr lang="en-US" sz="1600" b="1" dirty="0" smtClean="0">
                <a:solidFill>
                  <a:schemeClr val="tx1">
                    <a:lumMod val="75000"/>
                    <a:lumOff val="25000"/>
                  </a:schemeClr>
                </a:solidFill>
                <a:latin typeface="+mj-lt"/>
              </a:rPr>
              <a:t>John Smith </a:t>
            </a:r>
            <a:r>
              <a:rPr lang="en-US" sz="1400" b="1" dirty="0" smtClean="0">
                <a:solidFill>
                  <a:schemeClr val="tx2">
                    <a:lumMod val="75000"/>
                    <a:lumOff val="25000"/>
                  </a:schemeClr>
                </a:solidFill>
                <a:latin typeface="+mj-lt"/>
              </a:rPr>
              <a:t/>
            </a:r>
            <a:br>
              <a:rPr lang="en-US" sz="1400" b="1" dirty="0" smtClean="0">
                <a:solidFill>
                  <a:schemeClr val="tx2">
                    <a:lumMod val="75000"/>
                    <a:lumOff val="25000"/>
                  </a:schemeClr>
                </a:solidFill>
                <a:latin typeface="+mj-lt"/>
              </a:rPr>
            </a:br>
            <a:r>
              <a:rPr lang="en-US" sz="1200" dirty="0" smtClean="0">
                <a:solidFill>
                  <a:schemeClr val="tx2">
                    <a:lumMod val="75000"/>
                    <a:lumOff val="25000"/>
                  </a:schemeClr>
                </a:solidFill>
              </a:rPr>
              <a:t> Position Text Holder</a:t>
            </a:r>
            <a:endParaRPr lang="en-US" sz="1100" dirty="0" smtClean="0">
              <a:solidFill>
                <a:schemeClr val="tx2">
                  <a:lumMod val="75000"/>
                  <a:lumOff val="25000"/>
                </a:schemeClr>
              </a:solidFill>
            </a:endParaRPr>
          </a:p>
        </p:txBody>
      </p:sp>
      <p:sp>
        <p:nvSpPr>
          <p:cNvPr id="22" name="Rectangle 21"/>
          <p:cNvSpPr/>
          <p:nvPr/>
        </p:nvSpPr>
        <p:spPr>
          <a:xfrm>
            <a:off x="3816653" y="4074748"/>
            <a:ext cx="1511332" cy="430887"/>
          </a:xfrm>
          <a:prstGeom prst="rect">
            <a:avLst/>
          </a:prstGeom>
        </p:spPr>
        <p:txBody>
          <a:bodyPr wrap="square" lIns="0" tIns="0" rIns="0" bIns="0">
            <a:spAutoFit/>
          </a:bodyPr>
          <a:lstStyle/>
          <a:p>
            <a:pPr algn="ctr"/>
            <a:r>
              <a:rPr lang="en-US" sz="1600" b="1" dirty="0" smtClean="0">
                <a:solidFill>
                  <a:schemeClr val="tx1">
                    <a:lumMod val="75000"/>
                    <a:lumOff val="25000"/>
                  </a:schemeClr>
                </a:solidFill>
                <a:latin typeface="+mj-lt"/>
              </a:rPr>
              <a:t>John Smith </a:t>
            </a:r>
            <a:r>
              <a:rPr lang="en-US" sz="1400" b="1" dirty="0" smtClean="0">
                <a:solidFill>
                  <a:schemeClr val="tx2">
                    <a:lumMod val="75000"/>
                    <a:lumOff val="25000"/>
                  </a:schemeClr>
                </a:solidFill>
              </a:rPr>
              <a:t/>
            </a:r>
            <a:br>
              <a:rPr lang="en-US" sz="1400" b="1" dirty="0" smtClean="0">
                <a:solidFill>
                  <a:schemeClr val="tx2">
                    <a:lumMod val="75000"/>
                    <a:lumOff val="25000"/>
                  </a:schemeClr>
                </a:solidFill>
              </a:rPr>
            </a:br>
            <a:r>
              <a:rPr lang="en-US" sz="1200" dirty="0" smtClean="0">
                <a:solidFill>
                  <a:schemeClr val="tx2">
                    <a:lumMod val="75000"/>
                    <a:lumOff val="25000"/>
                  </a:schemeClr>
                </a:solidFill>
              </a:rPr>
              <a:t> Position Text Holder</a:t>
            </a:r>
            <a:endParaRPr lang="en-US" sz="1100" dirty="0" smtClean="0">
              <a:solidFill>
                <a:schemeClr val="tx2">
                  <a:lumMod val="75000"/>
                  <a:lumOff val="25000"/>
                </a:schemeClr>
              </a:solidFill>
            </a:endParaRPr>
          </a:p>
        </p:txBody>
      </p:sp>
      <p:sp>
        <p:nvSpPr>
          <p:cNvPr id="29" name="Rectangle 28"/>
          <p:cNvSpPr/>
          <p:nvPr/>
        </p:nvSpPr>
        <p:spPr>
          <a:xfrm>
            <a:off x="6763987" y="3878354"/>
            <a:ext cx="1511332" cy="430887"/>
          </a:xfrm>
          <a:prstGeom prst="rect">
            <a:avLst/>
          </a:prstGeom>
        </p:spPr>
        <p:txBody>
          <a:bodyPr wrap="square" lIns="0" tIns="0" rIns="0" bIns="0">
            <a:spAutoFit/>
          </a:bodyPr>
          <a:lstStyle/>
          <a:p>
            <a:pPr algn="ctr"/>
            <a:r>
              <a:rPr lang="en-US" sz="1600" b="1" dirty="0" smtClean="0">
                <a:solidFill>
                  <a:schemeClr val="tx1">
                    <a:lumMod val="75000"/>
                    <a:lumOff val="25000"/>
                  </a:schemeClr>
                </a:solidFill>
                <a:latin typeface="+mj-lt"/>
              </a:rPr>
              <a:t>John Smith </a:t>
            </a:r>
            <a:r>
              <a:rPr lang="en-US" sz="1400" b="1" dirty="0" smtClean="0">
                <a:solidFill>
                  <a:schemeClr val="tx2">
                    <a:lumMod val="75000"/>
                    <a:lumOff val="25000"/>
                  </a:schemeClr>
                </a:solidFill>
                <a:latin typeface="+mj-lt"/>
              </a:rPr>
              <a:t/>
            </a:r>
            <a:br>
              <a:rPr lang="en-US" sz="1400" b="1" dirty="0" smtClean="0">
                <a:solidFill>
                  <a:schemeClr val="tx2">
                    <a:lumMod val="75000"/>
                    <a:lumOff val="25000"/>
                  </a:schemeClr>
                </a:solidFill>
                <a:latin typeface="+mj-lt"/>
              </a:rPr>
            </a:br>
            <a:r>
              <a:rPr lang="en-US" sz="1200" dirty="0" smtClean="0">
                <a:solidFill>
                  <a:schemeClr val="tx2">
                    <a:lumMod val="75000"/>
                    <a:lumOff val="25000"/>
                  </a:schemeClr>
                </a:solidFill>
              </a:rPr>
              <a:t> Position Text Holder</a:t>
            </a:r>
            <a:endParaRPr lang="en-US" sz="1100" dirty="0" smtClean="0">
              <a:solidFill>
                <a:schemeClr val="tx2">
                  <a:lumMod val="75000"/>
                  <a:lumOff val="25000"/>
                </a:schemeClr>
              </a:solidFill>
            </a:endParaRPr>
          </a:p>
        </p:txBody>
      </p:sp>
      <p:grpSp>
        <p:nvGrpSpPr>
          <p:cNvPr id="13" name="Group 12"/>
          <p:cNvGrpSpPr/>
          <p:nvPr/>
        </p:nvGrpSpPr>
        <p:grpSpPr>
          <a:xfrm>
            <a:off x="4070350" y="4606329"/>
            <a:ext cx="1003300" cy="160254"/>
            <a:chOff x="3662665" y="4559611"/>
            <a:chExt cx="1588282" cy="253690"/>
          </a:xfrm>
          <a:solidFill>
            <a:srgbClr val="FFC000"/>
          </a:solidFill>
        </p:grpSpPr>
        <p:sp>
          <p:nvSpPr>
            <p:cNvPr id="30"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1109060" y="4362560"/>
            <a:ext cx="1003300" cy="160254"/>
            <a:chOff x="3662665" y="4559611"/>
            <a:chExt cx="1588282" cy="253690"/>
          </a:xfrm>
          <a:solidFill>
            <a:srgbClr val="FFC000"/>
          </a:solidFill>
        </p:grpSpPr>
        <p:sp>
          <p:nvSpPr>
            <p:cNvPr id="36"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p:cNvGrpSpPr/>
          <p:nvPr/>
        </p:nvGrpSpPr>
        <p:grpSpPr>
          <a:xfrm>
            <a:off x="7018003" y="4362560"/>
            <a:ext cx="1003300" cy="160254"/>
            <a:chOff x="3662665" y="4559611"/>
            <a:chExt cx="1588282" cy="253690"/>
          </a:xfrm>
          <a:solidFill>
            <a:srgbClr val="FFC000"/>
          </a:solidFill>
        </p:grpSpPr>
        <p:sp>
          <p:nvSpPr>
            <p:cNvPr id="42"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p:cNvGrpSpPr/>
          <p:nvPr/>
        </p:nvGrpSpPr>
        <p:grpSpPr>
          <a:xfrm rot="10800000">
            <a:off x="5066264" y="1510627"/>
            <a:ext cx="787815" cy="699173"/>
            <a:chOff x="317500" y="3721100"/>
            <a:chExt cx="1255713" cy="1114426"/>
          </a:xfrm>
          <a:solidFill>
            <a:schemeClr val="bg1">
              <a:alpha val="20000"/>
            </a:schemeClr>
          </a:solidFill>
        </p:grpSpPr>
        <p:sp>
          <p:nvSpPr>
            <p:cNvPr id="48"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p:nvPr/>
        </p:nvGrpSpPr>
        <p:grpSpPr>
          <a:xfrm rot="10800000">
            <a:off x="1904239" y="1721656"/>
            <a:ext cx="787815" cy="699173"/>
            <a:chOff x="317500" y="3721100"/>
            <a:chExt cx="1255713" cy="1114426"/>
          </a:xfrm>
          <a:solidFill>
            <a:schemeClr val="bg1">
              <a:lumMod val="75000"/>
              <a:alpha val="40000"/>
            </a:schemeClr>
          </a:solidFill>
        </p:grpSpPr>
        <p:sp>
          <p:nvSpPr>
            <p:cNvPr id="51"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rot="10800000">
            <a:off x="7813182" y="1721656"/>
            <a:ext cx="787815" cy="699173"/>
            <a:chOff x="317500" y="3721100"/>
            <a:chExt cx="1255713" cy="1114426"/>
          </a:xfrm>
          <a:solidFill>
            <a:schemeClr val="bg1">
              <a:lumMod val="75000"/>
              <a:alpha val="40000"/>
            </a:schemeClr>
          </a:solidFill>
        </p:grpSpPr>
        <p:sp>
          <p:nvSpPr>
            <p:cNvPr id="54"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Inhaltsplatzhalter 4"/>
          <p:cNvSpPr txBox="1">
            <a:spLocks/>
          </p:cNvSpPr>
          <p:nvPr/>
        </p:nvSpPr>
        <p:spPr>
          <a:xfrm>
            <a:off x="3220717" y="1636544"/>
            <a:ext cx="2626367" cy="13295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smtClean="0">
                <a:latin typeface="+mn-lt"/>
              </a:rPr>
              <a:t>“This is a sample text. You simply add your own text and description here. This text is fully editable. It can be replaced with your own style. You can change its color or font size. </a:t>
            </a:r>
            <a:r>
              <a:rPr lang="en-US" sz="1200" dirty="0"/>
              <a:t>This is a sample text. You simply add your own text and description here. This text is fully editable. It can be replaced with your own style</a:t>
            </a:r>
            <a:r>
              <a:rPr lang="en-US" sz="1200" dirty="0" smtClean="0"/>
              <a:t>.” </a:t>
            </a:r>
            <a:endParaRPr lang="en-US" sz="1200" dirty="0"/>
          </a:p>
        </p:txBody>
      </p:sp>
      <p:sp>
        <p:nvSpPr>
          <p:cNvPr id="57" name="Inhaltsplatzhalter 4"/>
          <p:cNvSpPr txBox="1">
            <a:spLocks/>
          </p:cNvSpPr>
          <p:nvPr/>
        </p:nvSpPr>
        <p:spPr>
          <a:xfrm>
            <a:off x="489594" y="1732944"/>
            <a:ext cx="2242233" cy="11633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a:t>
            </a:r>
          </a:p>
        </p:txBody>
      </p:sp>
      <p:sp>
        <p:nvSpPr>
          <p:cNvPr id="58" name="Inhaltsplatzhalter 4"/>
          <p:cNvSpPr txBox="1">
            <a:spLocks/>
          </p:cNvSpPr>
          <p:nvPr/>
        </p:nvSpPr>
        <p:spPr>
          <a:xfrm>
            <a:off x="6398537" y="1732944"/>
            <a:ext cx="2242233" cy="11633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a:t>
            </a:r>
          </a:p>
        </p:txBody>
      </p:sp>
      <p:pic>
        <p:nvPicPr>
          <p:cNvPr id="63" name="Picture Placeholder 62"/>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583780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outVertical)">
                                      <p:cBhvr>
                                        <p:cTn id="7" dur="500"/>
                                        <p:tgtEl>
                                          <p:spTgt spid="56"/>
                                        </p:tgtEl>
                                      </p:cBhvr>
                                    </p:animEffect>
                                  </p:childTnLst>
                                </p:cTn>
                              </p:par>
                            </p:childTnLst>
                          </p:cTn>
                        </p:par>
                        <p:par>
                          <p:cTn id="8" fill="hold">
                            <p:stCondLst>
                              <p:cond delay="500"/>
                            </p:stCondLst>
                            <p:childTnLst>
                              <p:par>
                                <p:cTn id="9" presetID="2" presetClass="entr" presetSubtype="4" accel="20000" decel="8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16" presetClass="entr" presetSubtype="37"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arn(outVertical)">
                                      <p:cBhvr>
                                        <p:cTn id="22" dur="500"/>
                                        <p:tgtEl>
                                          <p:spTgt spid="57"/>
                                        </p:tgtEl>
                                      </p:cBhvr>
                                    </p:animEffect>
                                  </p:childTnLst>
                                </p:cTn>
                              </p:par>
                            </p:childTnLst>
                          </p:cTn>
                        </p:par>
                        <p:par>
                          <p:cTn id="23" fill="hold">
                            <p:stCondLst>
                              <p:cond delay="2000"/>
                            </p:stCondLst>
                            <p:childTnLst>
                              <p:par>
                                <p:cTn id="24" presetID="2" presetClass="entr" presetSubtype="4" accel="20000" decel="8000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par>
                          <p:cTn id="34" fill="hold">
                            <p:stCondLst>
                              <p:cond delay="3000"/>
                            </p:stCondLst>
                            <p:childTnLst>
                              <p:par>
                                <p:cTn id="35" presetID="16" presetClass="entr" presetSubtype="37"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arn(outVertical)">
                                      <p:cBhvr>
                                        <p:cTn id="37" dur="500"/>
                                        <p:tgtEl>
                                          <p:spTgt spid="58"/>
                                        </p:tgtEl>
                                      </p:cBhvr>
                                    </p:animEffect>
                                  </p:childTnLst>
                                </p:cTn>
                              </p:par>
                            </p:childTnLst>
                          </p:cTn>
                        </p:par>
                        <p:par>
                          <p:cTn id="38" fill="hold">
                            <p:stCondLst>
                              <p:cond delay="3500"/>
                            </p:stCondLst>
                            <p:childTnLst>
                              <p:par>
                                <p:cTn id="39" presetID="2" presetClass="entr" presetSubtype="4" accel="20000" decel="8000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500" fill="hold"/>
                                        <p:tgtEl>
                                          <p:spTgt spid="41"/>
                                        </p:tgtEl>
                                        <p:attrNameLst>
                                          <p:attrName>ppt_w</p:attrName>
                                        </p:attrNameLst>
                                      </p:cBhvr>
                                      <p:tavLst>
                                        <p:tav tm="0">
                                          <p:val>
                                            <p:fltVal val="0"/>
                                          </p:val>
                                        </p:tav>
                                        <p:tav tm="100000">
                                          <p:val>
                                            <p:strVal val="#ppt_w"/>
                                          </p:val>
                                        </p:tav>
                                      </p:tavLst>
                                    </p:anim>
                                    <p:anim calcmode="lin" valueType="num">
                                      <p:cBhvr>
                                        <p:cTn id="47" dur="500" fill="hold"/>
                                        <p:tgtEl>
                                          <p:spTgt spid="41"/>
                                        </p:tgtEl>
                                        <p:attrNameLst>
                                          <p:attrName>ppt_h</p:attrName>
                                        </p:attrNameLst>
                                      </p:cBhvr>
                                      <p:tavLst>
                                        <p:tav tm="0">
                                          <p:val>
                                            <p:fltVal val="0"/>
                                          </p:val>
                                        </p:tav>
                                        <p:tav tm="100000">
                                          <p:val>
                                            <p:strVal val="#ppt_h"/>
                                          </p:val>
                                        </p:tav>
                                      </p:tavLst>
                                    </p:anim>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9" grpId="0"/>
      <p:bldP spid="56" grpId="0"/>
      <p:bldP spid="57" grpId="0"/>
      <p:bldP spid="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884238"/>
            <a:ext cx="8367713" cy="173037"/>
          </a:xfrm>
        </p:spPr>
        <p:txBody>
          <a:bodyPr/>
          <a:lstStyle/>
          <a:p>
            <a:r>
              <a:rPr lang="en-US" dirty="0"/>
              <a:t>Enter your subhead line here</a:t>
            </a:r>
          </a:p>
        </p:txBody>
      </p:sp>
      <p:sp>
        <p:nvSpPr>
          <p:cNvPr id="2" name="Title 1"/>
          <p:cNvSpPr>
            <a:spLocks noGrp="1"/>
          </p:cNvSpPr>
          <p:nvPr>
            <p:ph type="title"/>
          </p:nvPr>
        </p:nvSpPr>
        <p:spPr/>
        <p:txBody>
          <a:bodyPr/>
          <a:lstStyle/>
          <a:p>
            <a:r>
              <a:rPr lang="en-US" smtClean="0"/>
              <a:t>Pricing Plan Table</a:t>
            </a:r>
            <a:endParaRPr lang="en-US" dirty="0"/>
          </a:p>
        </p:txBody>
      </p:sp>
      <p:grpSp>
        <p:nvGrpSpPr>
          <p:cNvPr id="21" name="Group 20"/>
          <p:cNvGrpSpPr/>
          <p:nvPr/>
        </p:nvGrpSpPr>
        <p:grpSpPr>
          <a:xfrm>
            <a:off x="380996" y="1396721"/>
            <a:ext cx="1965965" cy="3399215"/>
            <a:chOff x="380996" y="1396721"/>
            <a:chExt cx="1965965" cy="3399215"/>
          </a:xfrm>
        </p:grpSpPr>
        <p:grpSp>
          <p:nvGrpSpPr>
            <p:cNvPr id="3" name="Group 76"/>
            <p:cNvGrpSpPr/>
            <p:nvPr/>
          </p:nvGrpSpPr>
          <p:grpSpPr>
            <a:xfrm>
              <a:off x="380999" y="1396721"/>
              <a:ext cx="1965961" cy="3399215"/>
              <a:chOff x="838200" y="1535430"/>
              <a:chExt cx="1676400" cy="2712720"/>
            </a:xfrm>
          </p:grpSpPr>
          <p:sp>
            <p:nvSpPr>
              <p:cNvPr id="58" name="Rounded Rectangle 57"/>
              <p:cNvSpPr/>
              <p:nvPr/>
            </p:nvSpPr>
            <p:spPr>
              <a:xfrm>
                <a:off x="838200" y="1535430"/>
                <a:ext cx="1676400" cy="2712720"/>
              </a:xfrm>
              <a:prstGeom prst="roundRect">
                <a:avLst>
                  <a:gd name="adj" fmla="val 57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61" name="Straight Connector 60"/>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Rounded Rectangle 58"/>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1"/>
                  </a:solidFill>
                  <a:latin typeface="Arial" panose="020B0604020202020204" pitchFamily="34" charset="0"/>
                  <a:cs typeface="Arial" panose="020B0604020202020204" pitchFamily="34" charset="0"/>
                </a:rPr>
                <a:t>Get </a:t>
              </a:r>
              <a:r>
                <a:rPr lang="en-US" sz="1200" b="1" dirty="0">
                  <a:solidFill>
                    <a:schemeClr val="accent1"/>
                  </a:solidFill>
                  <a:latin typeface="Arial" panose="020B0604020202020204" pitchFamily="34" charset="0"/>
                  <a:cs typeface="Arial" panose="020B0604020202020204" pitchFamily="34" charset="0"/>
                </a:rPr>
                <a:t>This </a:t>
              </a:r>
              <a:r>
                <a:rPr lang="en-US" sz="1200" b="1" dirty="0" smtClean="0">
                  <a:solidFill>
                    <a:schemeClr val="accent1"/>
                  </a:solidFill>
                  <a:latin typeface="Arial" panose="020B0604020202020204" pitchFamily="34" charset="0"/>
                  <a:cs typeface="Arial" panose="020B0604020202020204" pitchFamily="34" charset="0"/>
                </a:rPr>
                <a:t>Plan</a:t>
              </a:r>
              <a:endParaRPr lang="en-US" sz="1200" b="1" dirty="0">
                <a:solidFill>
                  <a:schemeClr val="accent1"/>
                </a:solidFill>
                <a:latin typeface="Arial" panose="020B0604020202020204" pitchFamily="34" charset="0"/>
                <a:cs typeface="Arial" panose="020B0604020202020204" pitchFamily="34" charset="0"/>
              </a:endParaRPr>
            </a:p>
          </p:txBody>
        </p:sp>
        <p:sp>
          <p:nvSpPr>
            <p:cNvPr id="63" name="TextBox 62"/>
            <p:cNvSpPr txBox="1"/>
            <p:nvPr/>
          </p:nvSpPr>
          <p:spPr>
            <a:xfrm>
              <a:off x="946654" y="1646040"/>
              <a:ext cx="834651"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STARTER</a:t>
              </a:r>
            </a:p>
          </p:txBody>
        </p:sp>
        <p:sp>
          <p:nvSpPr>
            <p:cNvPr id="71" name="TextBox 70"/>
            <p:cNvSpPr txBox="1"/>
            <p:nvPr/>
          </p:nvSpPr>
          <p:spPr>
            <a:xfrm>
              <a:off x="380996" y="2287046"/>
              <a:ext cx="1965963" cy="1836400"/>
            </a:xfrm>
            <a:prstGeom prst="rect">
              <a:avLst/>
            </a:prstGeom>
            <a:noFill/>
          </p:spPr>
          <p:txBody>
            <a:bodyPr wrap="square" rtlCol="0">
              <a:spAutoFit/>
            </a:bodyPr>
            <a:lstStyle/>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2000 MB Bandwidth</a:t>
              </a:r>
              <a:endParaRPr lang="en-US" sz="1000" dirty="0" smtClean="0">
                <a:solidFill>
                  <a:schemeClr val="bg1"/>
                </a:solidFill>
                <a:latin typeface="Arial" panose="020B0604020202020204" pitchFamily="34" charset="0"/>
                <a:cs typeface="Arial" panose="020B0604020202020204" pitchFamily="34" charset="0"/>
              </a:endParaRP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5 GB Space</a:t>
              </a: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Unlimited User</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2000 MB Bandwidth</a:t>
              </a:r>
            </a:p>
          </p:txBody>
        </p:sp>
        <p:grpSp>
          <p:nvGrpSpPr>
            <p:cNvPr id="20" name="Group 19"/>
            <p:cNvGrpSpPr/>
            <p:nvPr/>
          </p:nvGrpSpPr>
          <p:grpSpPr>
            <a:xfrm>
              <a:off x="380998" y="2656246"/>
              <a:ext cx="1965963" cy="1107224"/>
              <a:chOff x="439750" y="2727610"/>
              <a:chExt cx="1939909" cy="1107224"/>
            </a:xfrm>
          </p:grpSpPr>
          <p:cxnSp>
            <p:nvCxnSpPr>
              <p:cNvPr id="72" name="Straight Connector 71"/>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91" name="Group 190"/>
          <p:cNvGrpSpPr/>
          <p:nvPr/>
        </p:nvGrpSpPr>
        <p:grpSpPr>
          <a:xfrm>
            <a:off x="2514913" y="1396721"/>
            <a:ext cx="1965965" cy="3399215"/>
            <a:chOff x="380996" y="1396721"/>
            <a:chExt cx="1965965" cy="3399215"/>
          </a:xfrm>
        </p:grpSpPr>
        <p:grpSp>
          <p:nvGrpSpPr>
            <p:cNvPr id="192" name="Group 76"/>
            <p:cNvGrpSpPr/>
            <p:nvPr/>
          </p:nvGrpSpPr>
          <p:grpSpPr>
            <a:xfrm>
              <a:off x="380999" y="1396721"/>
              <a:ext cx="1965961" cy="3399215"/>
              <a:chOff x="838200" y="1535430"/>
              <a:chExt cx="1676400" cy="2712720"/>
            </a:xfrm>
          </p:grpSpPr>
          <p:sp>
            <p:nvSpPr>
              <p:cNvPr id="201" name="Rounded Rectangle 200"/>
              <p:cNvSpPr/>
              <p:nvPr/>
            </p:nvSpPr>
            <p:spPr>
              <a:xfrm>
                <a:off x="838200" y="1535430"/>
                <a:ext cx="1676400" cy="2712720"/>
              </a:xfrm>
              <a:prstGeom prst="roundRect">
                <a:avLst>
                  <a:gd name="adj" fmla="val 5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02" name="Straight Connector 201"/>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3" name="Rounded Rectangle 192"/>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2"/>
                  </a:solidFill>
                  <a:latin typeface="Arial" panose="020B0604020202020204" pitchFamily="34" charset="0"/>
                  <a:cs typeface="Arial" panose="020B0604020202020204" pitchFamily="34" charset="0"/>
                </a:rPr>
                <a:t>Get </a:t>
              </a:r>
              <a:r>
                <a:rPr lang="en-US" sz="1200" b="1" dirty="0">
                  <a:solidFill>
                    <a:schemeClr val="accent2"/>
                  </a:solidFill>
                  <a:latin typeface="Arial" panose="020B0604020202020204" pitchFamily="34" charset="0"/>
                  <a:cs typeface="Arial" panose="020B0604020202020204" pitchFamily="34" charset="0"/>
                </a:rPr>
                <a:t>This </a:t>
              </a:r>
              <a:r>
                <a:rPr lang="en-US" sz="1200" b="1" dirty="0" smtClean="0">
                  <a:solidFill>
                    <a:schemeClr val="accent2"/>
                  </a:solidFill>
                  <a:latin typeface="Arial" panose="020B0604020202020204" pitchFamily="34" charset="0"/>
                  <a:cs typeface="Arial" panose="020B0604020202020204" pitchFamily="34" charset="0"/>
                </a:rPr>
                <a:t>Plan</a:t>
              </a:r>
              <a:endParaRPr lang="en-US" sz="1200" b="1" dirty="0">
                <a:solidFill>
                  <a:schemeClr val="accent2"/>
                </a:solidFill>
                <a:latin typeface="Arial" panose="020B0604020202020204" pitchFamily="34" charset="0"/>
                <a:cs typeface="Arial" panose="020B0604020202020204" pitchFamily="34" charset="0"/>
              </a:endParaRPr>
            </a:p>
          </p:txBody>
        </p:sp>
        <p:sp>
          <p:nvSpPr>
            <p:cNvPr id="194" name="TextBox 193"/>
            <p:cNvSpPr txBox="1"/>
            <p:nvPr/>
          </p:nvSpPr>
          <p:spPr>
            <a:xfrm>
              <a:off x="903917" y="1646040"/>
              <a:ext cx="920125"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BUSINESS</a:t>
              </a:r>
            </a:p>
          </p:txBody>
        </p:sp>
        <p:sp>
          <p:nvSpPr>
            <p:cNvPr id="195" name="TextBox 194"/>
            <p:cNvSpPr txBox="1"/>
            <p:nvPr/>
          </p:nvSpPr>
          <p:spPr>
            <a:xfrm>
              <a:off x="380996" y="2287046"/>
              <a:ext cx="1965963" cy="1836400"/>
            </a:xfrm>
            <a:prstGeom prst="rect">
              <a:avLst/>
            </a:prstGeom>
            <a:noFill/>
          </p:spPr>
          <p:txBody>
            <a:bodyPr wrap="square" rtlCol="0">
              <a:spAutoFit/>
            </a:bodyPr>
            <a:lstStyle/>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2000 MB Bandwidth</a:t>
              </a:r>
              <a:endParaRPr lang="en-US" sz="1000" dirty="0" smtClean="0">
                <a:solidFill>
                  <a:schemeClr val="bg1"/>
                </a:solidFill>
                <a:latin typeface="Arial" panose="020B0604020202020204" pitchFamily="34" charset="0"/>
                <a:cs typeface="Arial" panose="020B0604020202020204" pitchFamily="34" charset="0"/>
              </a:endParaRP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5 GB Space</a:t>
              </a: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Unlimited User</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2000 MB Bandwidth</a:t>
              </a:r>
            </a:p>
          </p:txBody>
        </p:sp>
        <p:grpSp>
          <p:nvGrpSpPr>
            <p:cNvPr id="196" name="Group 195"/>
            <p:cNvGrpSpPr/>
            <p:nvPr/>
          </p:nvGrpSpPr>
          <p:grpSpPr>
            <a:xfrm>
              <a:off x="380998" y="2656246"/>
              <a:ext cx="1965963" cy="1107224"/>
              <a:chOff x="439750" y="2727610"/>
              <a:chExt cx="1939909" cy="1107224"/>
            </a:xfrm>
          </p:grpSpPr>
          <p:cxnSp>
            <p:nvCxnSpPr>
              <p:cNvPr id="197" name="Straight Connector 196"/>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03" name="Group 202"/>
          <p:cNvGrpSpPr/>
          <p:nvPr/>
        </p:nvGrpSpPr>
        <p:grpSpPr>
          <a:xfrm>
            <a:off x="4648830" y="1396721"/>
            <a:ext cx="1965965" cy="3399215"/>
            <a:chOff x="380996" y="1396721"/>
            <a:chExt cx="1965965" cy="3399215"/>
          </a:xfrm>
        </p:grpSpPr>
        <p:grpSp>
          <p:nvGrpSpPr>
            <p:cNvPr id="204" name="Group 76"/>
            <p:cNvGrpSpPr/>
            <p:nvPr/>
          </p:nvGrpSpPr>
          <p:grpSpPr>
            <a:xfrm>
              <a:off x="380999" y="1396721"/>
              <a:ext cx="1965961" cy="3399215"/>
              <a:chOff x="838200" y="1535430"/>
              <a:chExt cx="1676400" cy="2712720"/>
            </a:xfrm>
          </p:grpSpPr>
          <p:sp>
            <p:nvSpPr>
              <p:cNvPr id="213" name="Rounded Rectangle 212"/>
              <p:cNvSpPr/>
              <p:nvPr/>
            </p:nvSpPr>
            <p:spPr>
              <a:xfrm>
                <a:off x="838200" y="1535430"/>
                <a:ext cx="1676400" cy="2712720"/>
              </a:xfrm>
              <a:prstGeom prst="roundRect">
                <a:avLst>
                  <a:gd name="adj" fmla="val 57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14" name="Straight Connector 213"/>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5" name="Rounded Rectangle 204"/>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3"/>
                  </a:solidFill>
                  <a:latin typeface="Arial" panose="020B0604020202020204" pitchFamily="34" charset="0"/>
                  <a:cs typeface="Arial" panose="020B0604020202020204" pitchFamily="34" charset="0"/>
                </a:rPr>
                <a:t>Get </a:t>
              </a:r>
              <a:r>
                <a:rPr lang="en-US" sz="1200" b="1" dirty="0">
                  <a:solidFill>
                    <a:schemeClr val="accent3"/>
                  </a:solidFill>
                  <a:latin typeface="Arial" panose="020B0604020202020204" pitchFamily="34" charset="0"/>
                  <a:cs typeface="Arial" panose="020B0604020202020204" pitchFamily="34" charset="0"/>
                </a:rPr>
                <a:t>This </a:t>
              </a:r>
              <a:r>
                <a:rPr lang="en-US" sz="1200" b="1" dirty="0" smtClean="0">
                  <a:solidFill>
                    <a:schemeClr val="accent3"/>
                  </a:solidFill>
                  <a:latin typeface="Arial" panose="020B0604020202020204" pitchFamily="34" charset="0"/>
                  <a:cs typeface="Arial" panose="020B0604020202020204" pitchFamily="34" charset="0"/>
                </a:rPr>
                <a:t>Plan</a:t>
              </a:r>
              <a:endParaRPr lang="en-US" sz="1200" b="1" dirty="0">
                <a:solidFill>
                  <a:schemeClr val="accent3"/>
                </a:solidFill>
                <a:latin typeface="Arial" panose="020B0604020202020204" pitchFamily="34" charset="0"/>
                <a:cs typeface="Arial" panose="020B0604020202020204" pitchFamily="34" charset="0"/>
              </a:endParaRPr>
            </a:p>
          </p:txBody>
        </p:sp>
        <p:sp>
          <p:nvSpPr>
            <p:cNvPr id="206" name="TextBox 205"/>
            <p:cNvSpPr txBox="1"/>
            <p:nvPr/>
          </p:nvSpPr>
          <p:spPr>
            <a:xfrm>
              <a:off x="980061" y="1646040"/>
              <a:ext cx="767839"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GOLDEN</a:t>
              </a:r>
            </a:p>
          </p:txBody>
        </p:sp>
        <p:sp>
          <p:nvSpPr>
            <p:cNvPr id="207" name="TextBox 206"/>
            <p:cNvSpPr txBox="1"/>
            <p:nvPr/>
          </p:nvSpPr>
          <p:spPr>
            <a:xfrm>
              <a:off x="380996" y="2287046"/>
              <a:ext cx="1965963" cy="1836400"/>
            </a:xfrm>
            <a:prstGeom prst="rect">
              <a:avLst/>
            </a:prstGeom>
            <a:noFill/>
          </p:spPr>
          <p:txBody>
            <a:bodyPr wrap="square" rtlCol="0">
              <a:spAutoFit/>
            </a:bodyPr>
            <a:lstStyle/>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2000 MB Bandwidth</a:t>
              </a:r>
              <a:endParaRPr lang="en-US" sz="1000" dirty="0" smtClean="0">
                <a:solidFill>
                  <a:schemeClr val="bg1"/>
                </a:solidFill>
                <a:latin typeface="Arial" panose="020B0604020202020204" pitchFamily="34" charset="0"/>
                <a:cs typeface="Arial" panose="020B0604020202020204" pitchFamily="34" charset="0"/>
              </a:endParaRP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5 GB Space</a:t>
              </a: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Unlimited User</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2000 MB Bandwidth</a:t>
              </a:r>
            </a:p>
          </p:txBody>
        </p:sp>
        <p:grpSp>
          <p:nvGrpSpPr>
            <p:cNvPr id="208" name="Group 207"/>
            <p:cNvGrpSpPr/>
            <p:nvPr/>
          </p:nvGrpSpPr>
          <p:grpSpPr>
            <a:xfrm>
              <a:off x="380998" y="2656246"/>
              <a:ext cx="1965963" cy="1107224"/>
              <a:chOff x="439750" y="2727610"/>
              <a:chExt cx="1939909" cy="1107224"/>
            </a:xfrm>
          </p:grpSpPr>
          <p:cxnSp>
            <p:nvCxnSpPr>
              <p:cNvPr id="209" name="Straight Connector 208"/>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15" name="Group 214"/>
          <p:cNvGrpSpPr/>
          <p:nvPr/>
        </p:nvGrpSpPr>
        <p:grpSpPr>
          <a:xfrm>
            <a:off x="6782748" y="1396721"/>
            <a:ext cx="1965965" cy="3399215"/>
            <a:chOff x="380996" y="1396721"/>
            <a:chExt cx="1965965" cy="3399215"/>
          </a:xfrm>
        </p:grpSpPr>
        <p:grpSp>
          <p:nvGrpSpPr>
            <p:cNvPr id="216" name="Group 76"/>
            <p:cNvGrpSpPr/>
            <p:nvPr/>
          </p:nvGrpSpPr>
          <p:grpSpPr>
            <a:xfrm>
              <a:off x="380999" y="1396721"/>
              <a:ext cx="1965961" cy="3399215"/>
              <a:chOff x="838200" y="1535430"/>
              <a:chExt cx="1676400" cy="2712720"/>
            </a:xfrm>
          </p:grpSpPr>
          <p:sp>
            <p:nvSpPr>
              <p:cNvPr id="225" name="Rounded Rectangle 224"/>
              <p:cNvSpPr/>
              <p:nvPr/>
            </p:nvSpPr>
            <p:spPr>
              <a:xfrm>
                <a:off x="838200" y="1535430"/>
                <a:ext cx="1676400" cy="2712720"/>
              </a:xfrm>
              <a:prstGeom prst="roundRect">
                <a:avLst>
                  <a:gd name="adj" fmla="val 57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26" name="Straight Connector 225"/>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7" name="Rounded Rectangle 216"/>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4"/>
                  </a:solidFill>
                  <a:latin typeface="Arial" panose="020B0604020202020204" pitchFamily="34" charset="0"/>
                  <a:cs typeface="Arial" panose="020B0604020202020204" pitchFamily="34" charset="0"/>
                </a:rPr>
                <a:t>Get </a:t>
              </a:r>
              <a:r>
                <a:rPr lang="en-US" sz="1200" b="1" dirty="0">
                  <a:solidFill>
                    <a:schemeClr val="accent4"/>
                  </a:solidFill>
                  <a:latin typeface="Arial" panose="020B0604020202020204" pitchFamily="34" charset="0"/>
                  <a:cs typeface="Arial" panose="020B0604020202020204" pitchFamily="34" charset="0"/>
                </a:rPr>
                <a:t>This </a:t>
              </a:r>
              <a:r>
                <a:rPr lang="en-US" sz="1200" b="1" dirty="0" smtClean="0">
                  <a:solidFill>
                    <a:schemeClr val="accent4"/>
                  </a:solidFill>
                  <a:latin typeface="Arial" panose="020B0604020202020204" pitchFamily="34" charset="0"/>
                  <a:cs typeface="Arial" panose="020B0604020202020204" pitchFamily="34" charset="0"/>
                </a:rPr>
                <a:t>Plan</a:t>
              </a:r>
              <a:endParaRPr lang="en-US" sz="1200" b="1" dirty="0">
                <a:solidFill>
                  <a:schemeClr val="accent4"/>
                </a:solidFill>
                <a:latin typeface="Arial" panose="020B0604020202020204" pitchFamily="34" charset="0"/>
                <a:cs typeface="Arial" panose="020B0604020202020204" pitchFamily="34" charset="0"/>
              </a:endParaRPr>
            </a:p>
          </p:txBody>
        </p:sp>
        <p:sp>
          <p:nvSpPr>
            <p:cNvPr id="218" name="TextBox 217"/>
            <p:cNvSpPr txBox="1"/>
            <p:nvPr/>
          </p:nvSpPr>
          <p:spPr>
            <a:xfrm>
              <a:off x="1169215" y="1646040"/>
              <a:ext cx="389530"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PRO</a:t>
              </a:r>
            </a:p>
          </p:txBody>
        </p:sp>
        <p:sp>
          <p:nvSpPr>
            <p:cNvPr id="219" name="TextBox 218"/>
            <p:cNvSpPr txBox="1"/>
            <p:nvPr/>
          </p:nvSpPr>
          <p:spPr>
            <a:xfrm>
              <a:off x="380996" y="2287046"/>
              <a:ext cx="1965963" cy="1836400"/>
            </a:xfrm>
            <a:prstGeom prst="rect">
              <a:avLst/>
            </a:prstGeom>
            <a:noFill/>
          </p:spPr>
          <p:txBody>
            <a:bodyPr wrap="square" rtlCol="0">
              <a:spAutoFit/>
            </a:bodyPr>
            <a:lstStyle/>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2000 MB Bandwidth</a:t>
              </a:r>
              <a:endParaRPr lang="en-US" sz="1000" dirty="0" smtClean="0">
                <a:solidFill>
                  <a:schemeClr val="bg1"/>
                </a:solidFill>
                <a:latin typeface="Arial" panose="020B0604020202020204" pitchFamily="34" charset="0"/>
                <a:cs typeface="Arial" panose="020B0604020202020204" pitchFamily="34" charset="0"/>
              </a:endParaRP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5 GB Space</a:t>
              </a:r>
            </a:p>
            <a:p>
              <a:pPr algn="ctr">
                <a:lnSpc>
                  <a:spcPct val="200000"/>
                </a:lnSpc>
                <a:spcBef>
                  <a:spcPts val="400"/>
                </a:spcBef>
              </a:pPr>
              <a:r>
                <a:rPr lang="en-US" sz="1000" b="1" dirty="0" smtClean="0">
                  <a:solidFill>
                    <a:schemeClr val="bg1"/>
                  </a:solidFill>
                  <a:latin typeface="Arial" panose="020B0604020202020204" pitchFamily="34" charset="0"/>
                  <a:cs typeface="Arial" panose="020B0604020202020204" pitchFamily="34" charset="0"/>
                </a:rPr>
                <a:t>Unlimited User</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400"/>
                </a:spcBef>
              </a:pPr>
              <a:r>
                <a:rPr lang="en-US" sz="1000" dirty="0" smtClean="0">
                  <a:solidFill>
                    <a:schemeClr val="bg1"/>
                  </a:solidFill>
                  <a:latin typeface="Arial" panose="020B0604020202020204" pitchFamily="34" charset="0"/>
                  <a:cs typeface="Arial" panose="020B0604020202020204" pitchFamily="34" charset="0"/>
                </a:rPr>
                <a:t>2000 MB Bandwidth</a:t>
              </a:r>
            </a:p>
          </p:txBody>
        </p:sp>
        <p:grpSp>
          <p:nvGrpSpPr>
            <p:cNvPr id="220" name="Group 219"/>
            <p:cNvGrpSpPr/>
            <p:nvPr/>
          </p:nvGrpSpPr>
          <p:grpSpPr>
            <a:xfrm>
              <a:off x="380998" y="2656246"/>
              <a:ext cx="1965963" cy="1107224"/>
              <a:chOff x="439750" y="2727610"/>
              <a:chExt cx="1939909" cy="1107224"/>
            </a:xfrm>
          </p:grpSpPr>
          <p:cxnSp>
            <p:nvCxnSpPr>
              <p:cNvPr id="221" name="Straight Connector 220"/>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80506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191"/>
                                        </p:tgtEl>
                                        <p:attrNameLst>
                                          <p:attrName>style.visibility</p:attrName>
                                        </p:attrNameLst>
                                      </p:cBhvr>
                                      <p:to>
                                        <p:strVal val="visible"/>
                                      </p:to>
                                    </p:set>
                                    <p:anim calcmode="lin" valueType="num">
                                      <p:cBhvr additive="base">
                                        <p:cTn id="12" dur="500" fill="hold"/>
                                        <p:tgtEl>
                                          <p:spTgt spid="191"/>
                                        </p:tgtEl>
                                        <p:attrNameLst>
                                          <p:attrName>ppt_x</p:attrName>
                                        </p:attrNameLst>
                                      </p:cBhvr>
                                      <p:tavLst>
                                        <p:tav tm="0">
                                          <p:val>
                                            <p:strVal val="#ppt_x"/>
                                          </p:val>
                                        </p:tav>
                                        <p:tav tm="100000">
                                          <p:val>
                                            <p:strVal val="#ppt_x"/>
                                          </p:val>
                                        </p:tav>
                                      </p:tavLst>
                                    </p:anim>
                                    <p:anim calcmode="lin" valueType="num">
                                      <p:cBhvr additive="base">
                                        <p:cTn id="13" dur="500" fill="hold"/>
                                        <p:tgtEl>
                                          <p:spTgt spid="19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203"/>
                                        </p:tgtEl>
                                        <p:attrNameLst>
                                          <p:attrName>style.visibility</p:attrName>
                                        </p:attrNameLst>
                                      </p:cBhvr>
                                      <p:to>
                                        <p:strVal val="visible"/>
                                      </p:to>
                                    </p:set>
                                    <p:anim calcmode="lin" valueType="num">
                                      <p:cBhvr additive="base">
                                        <p:cTn id="17" dur="500" fill="hold"/>
                                        <p:tgtEl>
                                          <p:spTgt spid="203"/>
                                        </p:tgtEl>
                                        <p:attrNameLst>
                                          <p:attrName>ppt_x</p:attrName>
                                        </p:attrNameLst>
                                      </p:cBhvr>
                                      <p:tavLst>
                                        <p:tav tm="0">
                                          <p:val>
                                            <p:strVal val="#ppt_x"/>
                                          </p:val>
                                        </p:tav>
                                        <p:tav tm="100000">
                                          <p:val>
                                            <p:strVal val="#ppt_x"/>
                                          </p:val>
                                        </p:tav>
                                      </p:tavLst>
                                    </p:anim>
                                    <p:anim calcmode="lin" valueType="num">
                                      <p:cBhvr additive="base">
                                        <p:cTn id="18" dur="500" fill="hold"/>
                                        <p:tgtEl>
                                          <p:spTgt spid="20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nodeType="after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additive="base">
                                        <p:cTn id="22" dur="500" fill="hold"/>
                                        <p:tgtEl>
                                          <p:spTgt spid="215"/>
                                        </p:tgtEl>
                                        <p:attrNameLst>
                                          <p:attrName>ppt_x</p:attrName>
                                        </p:attrNameLst>
                                      </p:cBhvr>
                                      <p:tavLst>
                                        <p:tav tm="0">
                                          <p:val>
                                            <p:strVal val="#ppt_x"/>
                                          </p:val>
                                        </p:tav>
                                        <p:tav tm="100000">
                                          <p:val>
                                            <p:strVal val="#ppt_x"/>
                                          </p:val>
                                        </p:tav>
                                      </p:tavLst>
                                    </p:anim>
                                    <p:anim calcmode="lin" valueType="num">
                                      <p:cBhvr additive="base">
                                        <p:cTn id="23"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884238"/>
            <a:ext cx="8367713" cy="173037"/>
          </a:xfrm>
        </p:spPr>
        <p:txBody>
          <a:bodyPr/>
          <a:lstStyle/>
          <a:p>
            <a:r>
              <a:rPr lang="en-US" dirty="0"/>
              <a:t>Enter your subhead line here</a:t>
            </a:r>
          </a:p>
        </p:txBody>
      </p:sp>
      <p:sp>
        <p:nvSpPr>
          <p:cNvPr id="2" name="Title 1"/>
          <p:cNvSpPr>
            <a:spLocks noGrp="1"/>
          </p:cNvSpPr>
          <p:nvPr>
            <p:ph type="title"/>
          </p:nvPr>
        </p:nvSpPr>
        <p:spPr/>
        <p:txBody>
          <a:bodyPr/>
          <a:lstStyle/>
          <a:p>
            <a:r>
              <a:rPr lang="en-US" smtClean="0"/>
              <a:t>Pricing Plan Table</a:t>
            </a:r>
            <a:endParaRPr lang="en-US" dirty="0"/>
          </a:p>
        </p:txBody>
      </p:sp>
      <p:grpSp>
        <p:nvGrpSpPr>
          <p:cNvPr id="40" name="Group 39"/>
          <p:cNvGrpSpPr/>
          <p:nvPr/>
        </p:nvGrpSpPr>
        <p:grpSpPr>
          <a:xfrm>
            <a:off x="481900" y="1404183"/>
            <a:ext cx="2045051" cy="3398815"/>
            <a:chOff x="481900" y="1394455"/>
            <a:chExt cx="2045051" cy="3398815"/>
          </a:xfrm>
        </p:grpSpPr>
        <p:grpSp>
          <p:nvGrpSpPr>
            <p:cNvPr id="3" name="Group 57"/>
            <p:cNvGrpSpPr/>
            <p:nvPr/>
          </p:nvGrpSpPr>
          <p:grpSpPr>
            <a:xfrm>
              <a:off x="481900" y="1394455"/>
              <a:ext cx="2045051" cy="3398815"/>
              <a:chOff x="481900" y="1131573"/>
              <a:chExt cx="2045051" cy="3398815"/>
            </a:xfrm>
          </p:grpSpPr>
          <p:sp>
            <p:nvSpPr>
              <p:cNvPr id="6" name="Round Same Side Corner Rectangle 5"/>
              <p:cNvSpPr/>
              <p:nvPr/>
            </p:nvSpPr>
            <p:spPr>
              <a:xfrm rot="16200000">
                <a:off x="-194982" y="1808456"/>
                <a:ext cx="3398814" cy="2045050"/>
              </a:xfrm>
              <a:prstGeom prst="round2SameRect">
                <a:avLst>
                  <a:gd name="adj1" fmla="val 258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Round Same Side Corner Rectangle 11"/>
              <p:cNvSpPr/>
              <p:nvPr/>
            </p:nvSpPr>
            <p:spPr>
              <a:xfrm rot="16200000">
                <a:off x="870748" y="742726"/>
                <a:ext cx="1267356" cy="2045050"/>
              </a:xfrm>
              <a:prstGeom prst="round2SameRect">
                <a:avLst>
                  <a:gd name="adj1" fmla="val 258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8" name="Sev01"/>
            <p:cNvSpPr>
              <a:spLocks noChangeAspect="1"/>
            </p:cNvSpPr>
            <p:nvPr/>
          </p:nvSpPr>
          <p:spPr>
            <a:xfrm>
              <a:off x="958532" y="2116914"/>
              <a:ext cx="1091787" cy="109178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1086383" y="1844922"/>
              <a:ext cx="834652"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STARTER</a:t>
              </a:r>
            </a:p>
          </p:txBody>
        </p:sp>
        <p:sp>
          <p:nvSpPr>
            <p:cNvPr id="28" name="TextBox 27"/>
            <p:cNvSpPr txBox="1"/>
            <p:nvPr/>
          </p:nvSpPr>
          <p:spPr>
            <a:xfrm>
              <a:off x="1127720" y="2478141"/>
              <a:ext cx="753411" cy="369332"/>
            </a:xfrm>
            <a:prstGeom prst="rect">
              <a:avLst/>
            </a:prstGeom>
            <a:noFill/>
          </p:spPr>
          <p:txBody>
            <a:bodyPr wrap="none" lIns="0" tIns="0" rIns="0" bIns="0" rtlCol="0" anchor="t">
              <a:spAutoFit/>
            </a:bodyPr>
            <a:lstStyle/>
            <a:p>
              <a:pPr algn="ctr"/>
              <a:r>
                <a:rPr lang="en-US" sz="1200" b="1" dirty="0" smtClean="0">
                  <a:solidFill>
                    <a:schemeClr val="accent1"/>
                  </a:solidFill>
                  <a:latin typeface="Arial" panose="020B0604020202020204" pitchFamily="34" charset="0"/>
                  <a:cs typeface="Arial" panose="020B0604020202020204" pitchFamily="34" charset="0"/>
                </a:rPr>
                <a:t>$20</a:t>
              </a:r>
              <a:br>
                <a:rPr lang="en-US" sz="1200" b="1" dirty="0" smtClean="0">
                  <a:solidFill>
                    <a:schemeClr val="accent1"/>
                  </a:solidFill>
                  <a:latin typeface="Arial" panose="020B0604020202020204" pitchFamily="34" charset="0"/>
                  <a:cs typeface="Arial" panose="020B0604020202020204" pitchFamily="34" charset="0"/>
                </a:rPr>
              </a:br>
              <a:r>
                <a:rPr lang="en-US" sz="1200" b="1" dirty="0" smtClean="0">
                  <a:solidFill>
                    <a:schemeClr val="accent1"/>
                  </a:solidFill>
                  <a:latin typeface="Arial" panose="020B0604020202020204" pitchFamily="34" charset="0"/>
                  <a:cs typeface="Arial" panose="020B0604020202020204" pitchFamily="34" charset="0"/>
                </a:rPr>
                <a:t>Per Month</a:t>
              </a:r>
            </a:p>
          </p:txBody>
        </p:sp>
        <p:grpSp>
          <p:nvGrpSpPr>
            <p:cNvPr id="17" name="Group 38"/>
            <p:cNvGrpSpPr/>
            <p:nvPr/>
          </p:nvGrpSpPr>
          <p:grpSpPr>
            <a:xfrm>
              <a:off x="654724" y="3218655"/>
              <a:ext cx="1589758" cy="1509388"/>
              <a:chOff x="654724" y="2917392"/>
              <a:chExt cx="1589758" cy="1509388"/>
            </a:xfrm>
          </p:grpSpPr>
          <p:sp>
            <p:nvSpPr>
              <p:cNvPr id="32" name="TextBox 31"/>
              <p:cNvSpPr txBox="1"/>
              <p:nvPr/>
            </p:nvSpPr>
            <p:spPr>
              <a:xfrm>
                <a:off x="654724" y="2917392"/>
                <a:ext cx="1589758" cy="1509388"/>
              </a:xfrm>
              <a:prstGeom prst="rect">
                <a:avLst/>
              </a:prstGeom>
              <a:noFill/>
            </p:spPr>
            <p:txBody>
              <a:bodyPr wrap="square" rtlCol="0">
                <a:spAutoFit/>
              </a:bodyPr>
              <a:lstStyle/>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2000 MB Bandwidth</a:t>
                </a:r>
                <a:endParaRPr lang="en-US" sz="1050" dirty="0" smtClean="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34" name="Straight Connector 33"/>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4572000" y="1404182"/>
            <a:ext cx="2045051" cy="3398816"/>
            <a:chOff x="4572000" y="1394454"/>
            <a:chExt cx="2045051" cy="3398816"/>
          </a:xfrm>
        </p:grpSpPr>
        <p:grpSp>
          <p:nvGrpSpPr>
            <p:cNvPr id="5" name="Group 59"/>
            <p:cNvGrpSpPr/>
            <p:nvPr/>
          </p:nvGrpSpPr>
          <p:grpSpPr>
            <a:xfrm>
              <a:off x="4572000" y="1394454"/>
              <a:ext cx="2045051" cy="3398816"/>
              <a:chOff x="4572000" y="1131572"/>
              <a:chExt cx="2045051" cy="3398816"/>
            </a:xfrm>
          </p:grpSpPr>
          <p:sp>
            <p:nvSpPr>
              <p:cNvPr id="8" name="Rectangle 7"/>
              <p:cNvSpPr/>
              <p:nvPr/>
            </p:nvSpPr>
            <p:spPr>
              <a:xfrm rot="16200000">
                <a:off x="3895118" y="1808456"/>
                <a:ext cx="3398814" cy="2045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Rectangle 13"/>
              <p:cNvSpPr/>
              <p:nvPr/>
            </p:nvSpPr>
            <p:spPr>
              <a:xfrm rot="16200000">
                <a:off x="4960847" y="742726"/>
                <a:ext cx="1267357" cy="2045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22" name="Sev01"/>
            <p:cNvSpPr>
              <a:spLocks noChangeAspect="1"/>
            </p:cNvSpPr>
            <p:nvPr/>
          </p:nvSpPr>
          <p:spPr>
            <a:xfrm>
              <a:off x="5048632" y="2116914"/>
              <a:ext cx="1091787" cy="1091787"/>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26" name="TextBox 25"/>
            <p:cNvSpPr txBox="1"/>
            <p:nvPr/>
          </p:nvSpPr>
          <p:spPr>
            <a:xfrm>
              <a:off x="5179111" y="1848061"/>
              <a:ext cx="920124"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BUSINESS</a:t>
              </a:r>
            </a:p>
          </p:txBody>
        </p:sp>
        <p:sp>
          <p:nvSpPr>
            <p:cNvPr id="30" name="TextBox 29"/>
            <p:cNvSpPr txBox="1"/>
            <p:nvPr/>
          </p:nvSpPr>
          <p:spPr>
            <a:xfrm>
              <a:off x="5217820" y="2478141"/>
              <a:ext cx="753411" cy="369332"/>
            </a:xfrm>
            <a:prstGeom prst="rect">
              <a:avLst/>
            </a:prstGeom>
            <a:noFill/>
          </p:spPr>
          <p:txBody>
            <a:bodyPr wrap="none" lIns="0" tIns="0" rIns="0" bIns="0" rtlCol="0" anchor="t">
              <a:spAutoFit/>
            </a:bodyPr>
            <a:lstStyle/>
            <a:p>
              <a:pPr algn="ctr"/>
              <a:r>
                <a:rPr lang="en-US" sz="1200" b="1" dirty="0" smtClean="0">
                  <a:solidFill>
                    <a:schemeClr val="accent3"/>
                  </a:solidFill>
                  <a:latin typeface="Arial" panose="020B0604020202020204" pitchFamily="34" charset="0"/>
                  <a:cs typeface="Arial" panose="020B0604020202020204" pitchFamily="34" charset="0"/>
                </a:rPr>
                <a:t>$200</a:t>
              </a:r>
              <a:br>
                <a:rPr lang="en-US" sz="1200" b="1" dirty="0" smtClean="0">
                  <a:solidFill>
                    <a:schemeClr val="accent3"/>
                  </a:solidFill>
                  <a:latin typeface="Arial" panose="020B0604020202020204" pitchFamily="34" charset="0"/>
                  <a:cs typeface="Arial" panose="020B0604020202020204" pitchFamily="34" charset="0"/>
                </a:rPr>
              </a:br>
              <a:r>
                <a:rPr lang="en-US" sz="1200" b="1" dirty="0" smtClean="0">
                  <a:solidFill>
                    <a:schemeClr val="accent3"/>
                  </a:solidFill>
                  <a:latin typeface="Arial" panose="020B0604020202020204" pitchFamily="34" charset="0"/>
                  <a:cs typeface="Arial" panose="020B0604020202020204" pitchFamily="34" charset="0"/>
                </a:rPr>
                <a:t>Per Month</a:t>
              </a:r>
            </a:p>
          </p:txBody>
        </p:sp>
        <p:grpSp>
          <p:nvGrpSpPr>
            <p:cNvPr id="20" name="Group 45"/>
            <p:cNvGrpSpPr/>
            <p:nvPr/>
          </p:nvGrpSpPr>
          <p:grpSpPr>
            <a:xfrm>
              <a:off x="4837175" y="3203134"/>
              <a:ext cx="1589758" cy="1509388"/>
              <a:chOff x="654724" y="2917392"/>
              <a:chExt cx="1589758" cy="1509388"/>
            </a:xfrm>
          </p:grpSpPr>
          <p:sp>
            <p:nvSpPr>
              <p:cNvPr id="47" name="TextBox 46"/>
              <p:cNvSpPr txBox="1"/>
              <p:nvPr/>
            </p:nvSpPr>
            <p:spPr>
              <a:xfrm>
                <a:off x="654724" y="2917392"/>
                <a:ext cx="1589758" cy="1509388"/>
              </a:xfrm>
              <a:prstGeom prst="rect">
                <a:avLst/>
              </a:prstGeom>
              <a:noFill/>
            </p:spPr>
            <p:txBody>
              <a:bodyPr wrap="square" rtlCol="0">
                <a:spAutoFit/>
              </a:bodyPr>
              <a:lstStyle/>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2000 MB Bandwidth</a:t>
                </a:r>
                <a:endParaRPr lang="en-US" sz="1050" dirty="0" smtClean="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48" name="Straight Connector 47"/>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2" name="Group 51"/>
          <p:cNvGrpSpPr/>
          <p:nvPr/>
        </p:nvGrpSpPr>
        <p:grpSpPr>
          <a:xfrm>
            <a:off x="6617051" y="1404182"/>
            <a:ext cx="2045050" cy="3398816"/>
            <a:chOff x="6617051" y="1394454"/>
            <a:chExt cx="2045050" cy="3398816"/>
          </a:xfrm>
        </p:grpSpPr>
        <p:grpSp>
          <p:nvGrpSpPr>
            <p:cNvPr id="11" name="Group 60"/>
            <p:cNvGrpSpPr/>
            <p:nvPr/>
          </p:nvGrpSpPr>
          <p:grpSpPr>
            <a:xfrm>
              <a:off x="6617051" y="1394454"/>
              <a:ext cx="2045050" cy="3398816"/>
              <a:chOff x="6617051" y="1131572"/>
              <a:chExt cx="2045050" cy="3398816"/>
            </a:xfrm>
          </p:grpSpPr>
          <p:sp>
            <p:nvSpPr>
              <p:cNvPr id="10" name="Round Same Side Corner Rectangle 9"/>
              <p:cNvSpPr/>
              <p:nvPr/>
            </p:nvSpPr>
            <p:spPr>
              <a:xfrm rot="5400000" flipH="1">
                <a:off x="5940169" y="1808456"/>
                <a:ext cx="3398814" cy="2045050"/>
              </a:xfrm>
              <a:prstGeom prst="round2SameRect">
                <a:avLst>
                  <a:gd name="adj1" fmla="val 258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ound Same Side Corner Rectangle 14"/>
              <p:cNvSpPr/>
              <p:nvPr/>
            </p:nvSpPr>
            <p:spPr>
              <a:xfrm rot="5400000" flipH="1">
                <a:off x="7005897" y="742726"/>
                <a:ext cx="1267358" cy="2045050"/>
              </a:xfrm>
              <a:prstGeom prst="round2SameRect">
                <a:avLst>
                  <a:gd name="adj1" fmla="val 258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23" name="Sev01"/>
            <p:cNvSpPr>
              <a:spLocks noChangeAspect="1"/>
            </p:cNvSpPr>
            <p:nvPr/>
          </p:nvSpPr>
          <p:spPr>
            <a:xfrm>
              <a:off x="7093683" y="2116914"/>
              <a:ext cx="1091787" cy="1091787"/>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7151392" y="1844922"/>
              <a:ext cx="976228"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UNLIMITED</a:t>
              </a:r>
            </a:p>
          </p:txBody>
        </p:sp>
        <p:sp>
          <p:nvSpPr>
            <p:cNvPr id="31" name="TextBox 30"/>
            <p:cNvSpPr txBox="1"/>
            <p:nvPr/>
          </p:nvSpPr>
          <p:spPr>
            <a:xfrm>
              <a:off x="7262871" y="2478141"/>
              <a:ext cx="753411" cy="369332"/>
            </a:xfrm>
            <a:prstGeom prst="rect">
              <a:avLst/>
            </a:prstGeom>
            <a:noFill/>
          </p:spPr>
          <p:txBody>
            <a:bodyPr wrap="none" lIns="0" tIns="0" rIns="0" bIns="0" rtlCol="0" anchor="t">
              <a:spAutoFit/>
            </a:bodyPr>
            <a:lstStyle/>
            <a:p>
              <a:pPr algn="ctr"/>
              <a:r>
                <a:rPr lang="en-US" sz="1200" b="1" dirty="0" smtClean="0">
                  <a:solidFill>
                    <a:schemeClr val="accent4"/>
                  </a:solidFill>
                  <a:latin typeface="Arial" panose="020B0604020202020204" pitchFamily="34" charset="0"/>
                  <a:cs typeface="Arial" panose="020B0604020202020204" pitchFamily="34" charset="0"/>
                </a:rPr>
                <a:t>$550</a:t>
              </a:r>
              <a:br>
                <a:rPr lang="en-US" sz="1200" b="1" dirty="0" smtClean="0">
                  <a:solidFill>
                    <a:schemeClr val="accent4"/>
                  </a:solidFill>
                  <a:latin typeface="Arial" panose="020B0604020202020204" pitchFamily="34" charset="0"/>
                  <a:cs typeface="Arial" panose="020B0604020202020204" pitchFamily="34" charset="0"/>
                </a:rPr>
              </a:br>
              <a:r>
                <a:rPr lang="en-US" sz="1200" b="1" dirty="0" smtClean="0">
                  <a:solidFill>
                    <a:schemeClr val="accent4"/>
                  </a:solidFill>
                  <a:latin typeface="Arial" panose="020B0604020202020204" pitchFamily="34" charset="0"/>
                  <a:cs typeface="Arial" panose="020B0604020202020204" pitchFamily="34" charset="0"/>
                </a:rPr>
                <a:t>Per Month</a:t>
              </a:r>
            </a:p>
          </p:txBody>
        </p:sp>
        <p:grpSp>
          <p:nvGrpSpPr>
            <p:cNvPr id="33" name="Group 51"/>
            <p:cNvGrpSpPr/>
            <p:nvPr/>
          </p:nvGrpSpPr>
          <p:grpSpPr>
            <a:xfrm>
              <a:off x="6911027" y="3203134"/>
              <a:ext cx="1589758" cy="1509388"/>
              <a:chOff x="654724" y="2917392"/>
              <a:chExt cx="1589758" cy="1509388"/>
            </a:xfrm>
          </p:grpSpPr>
          <p:sp>
            <p:nvSpPr>
              <p:cNvPr id="53" name="TextBox 52"/>
              <p:cNvSpPr txBox="1"/>
              <p:nvPr/>
            </p:nvSpPr>
            <p:spPr>
              <a:xfrm>
                <a:off x="654724" y="2917392"/>
                <a:ext cx="1589758" cy="1509388"/>
              </a:xfrm>
              <a:prstGeom prst="rect">
                <a:avLst/>
              </a:prstGeom>
              <a:noFill/>
            </p:spPr>
            <p:txBody>
              <a:bodyPr wrap="square" rtlCol="0">
                <a:spAutoFit/>
              </a:bodyPr>
              <a:lstStyle/>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2000 MB Bandwidth</a:t>
                </a:r>
                <a:endParaRPr lang="en-US" sz="1050" dirty="0" smtClean="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54" name="Straight Connector 53"/>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a:off x="2411737" y="1212703"/>
            <a:ext cx="2275477" cy="3781775"/>
            <a:chOff x="2411737" y="1202975"/>
            <a:chExt cx="2275477" cy="3781775"/>
          </a:xfrm>
        </p:grpSpPr>
        <p:grpSp>
          <p:nvGrpSpPr>
            <p:cNvPr id="60" name="Group 58"/>
            <p:cNvGrpSpPr/>
            <p:nvPr/>
          </p:nvGrpSpPr>
          <p:grpSpPr>
            <a:xfrm>
              <a:off x="2411737" y="1202975"/>
              <a:ext cx="2275477" cy="3781775"/>
              <a:chOff x="2411737" y="940093"/>
              <a:chExt cx="2275477" cy="3781775"/>
            </a:xfrm>
          </p:grpSpPr>
          <p:sp>
            <p:nvSpPr>
              <p:cNvPr id="70" name="Rectangle 69"/>
              <p:cNvSpPr/>
              <p:nvPr/>
            </p:nvSpPr>
            <p:spPr>
              <a:xfrm rot="16200000">
                <a:off x="1658589" y="1693243"/>
                <a:ext cx="3781774" cy="2275476"/>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1" name="Rectangle 70"/>
              <p:cNvSpPr/>
              <p:nvPr/>
            </p:nvSpPr>
            <p:spPr>
              <a:xfrm rot="16200000">
                <a:off x="2820057" y="531773"/>
                <a:ext cx="1458836" cy="2275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61" name="Sev01"/>
            <p:cNvSpPr>
              <a:spLocks noChangeAspect="1"/>
            </p:cNvSpPr>
            <p:nvPr/>
          </p:nvSpPr>
          <p:spPr>
            <a:xfrm>
              <a:off x="3003582" y="2116914"/>
              <a:ext cx="1091787" cy="109178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62" name="TextBox 61"/>
            <p:cNvSpPr txBox="1"/>
            <p:nvPr/>
          </p:nvSpPr>
          <p:spPr>
            <a:xfrm>
              <a:off x="2843790" y="1755083"/>
              <a:ext cx="1417055" cy="215444"/>
            </a:xfrm>
            <a:prstGeom prst="rect">
              <a:avLst/>
            </a:prstGeom>
            <a:noFill/>
          </p:spPr>
          <p:txBody>
            <a:bodyPr wrap="none" lIns="0" tIns="0" rIns="0" bIns="0" rtlCol="0" anchor="t">
              <a:spAutoFit/>
            </a:bodyPr>
            <a:lstStyle/>
            <a:p>
              <a:pPr algn="ctr"/>
              <a:r>
                <a:rPr lang="en-US" sz="1400" b="1" dirty="0" smtClean="0">
                  <a:solidFill>
                    <a:schemeClr val="bg1"/>
                  </a:solidFill>
                  <a:latin typeface="Arial" panose="020B0604020202020204" pitchFamily="34" charset="0"/>
                  <a:cs typeface="Arial" panose="020B0604020202020204" pitchFamily="34" charset="0"/>
                </a:rPr>
                <a:t>PROFESSIONAL</a:t>
              </a:r>
            </a:p>
          </p:txBody>
        </p:sp>
        <p:sp>
          <p:nvSpPr>
            <p:cNvPr id="63" name="TextBox 62"/>
            <p:cNvSpPr txBox="1"/>
            <p:nvPr/>
          </p:nvSpPr>
          <p:spPr>
            <a:xfrm>
              <a:off x="3172770" y="2478141"/>
              <a:ext cx="753411" cy="369332"/>
            </a:xfrm>
            <a:prstGeom prst="rect">
              <a:avLst/>
            </a:prstGeom>
            <a:noFill/>
          </p:spPr>
          <p:txBody>
            <a:bodyPr wrap="none" lIns="0" tIns="0" rIns="0" bIns="0" rtlCol="0" anchor="t">
              <a:spAutoFit/>
            </a:bodyPr>
            <a:lstStyle/>
            <a:p>
              <a:pPr algn="ctr"/>
              <a:r>
                <a:rPr lang="en-US" sz="1200" b="1" dirty="0" smtClean="0">
                  <a:solidFill>
                    <a:schemeClr val="accent2"/>
                  </a:solidFill>
                  <a:latin typeface="Arial" panose="020B0604020202020204" pitchFamily="34" charset="0"/>
                  <a:cs typeface="Arial" panose="020B0604020202020204" pitchFamily="34" charset="0"/>
                </a:rPr>
                <a:t>$100</a:t>
              </a:r>
              <a:br>
                <a:rPr lang="en-US" sz="1200" b="1" dirty="0" smtClean="0">
                  <a:solidFill>
                    <a:schemeClr val="accent2"/>
                  </a:solidFill>
                  <a:latin typeface="Arial" panose="020B0604020202020204" pitchFamily="34" charset="0"/>
                  <a:cs typeface="Arial" panose="020B0604020202020204" pitchFamily="34" charset="0"/>
                </a:rPr>
              </a:br>
              <a:r>
                <a:rPr lang="en-US" sz="1200" b="1" dirty="0" smtClean="0">
                  <a:solidFill>
                    <a:schemeClr val="accent2"/>
                  </a:solidFill>
                  <a:latin typeface="Arial" panose="020B0604020202020204" pitchFamily="34" charset="0"/>
                  <a:cs typeface="Arial" panose="020B0604020202020204" pitchFamily="34" charset="0"/>
                </a:rPr>
                <a:t>Per Month</a:t>
              </a:r>
            </a:p>
          </p:txBody>
        </p:sp>
        <p:grpSp>
          <p:nvGrpSpPr>
            <p:cNvPr id="64" name="Group 39"/>
            <p:cNvGrpSpPr/>
            <p:nvPr/>
          </p:nvGrpSpPr>
          <p:grpSpPr>
            <a:xfrm>
              <a:off x="2754596" y="3283882"/>
              <a:ext cx="1589758" cy="1509388"/>
              <a:chOff x="654724" y="2917392"/>
              <a:chExt cx="1589758" cy="1509388"/>
            </a:xfrm>
          </p:grpSpPr>
          <p:sp>
            <p:nvSpPr>
              <p:cNvPr id="65" name="TextBox 64"/>
              <p:cNvSpPr txBox="1"/>
              <p:nvPr/>
            </p:nvSpPr>
            <p:spPr>
              <a:xfrm>
                <a:off x="654724" y="2917392"/>
                <a:ext cx="1589758" cy="1509388"/>
              </a:xfrm>
              <a:prstGeom prst="rect">
                <a:avLst/>
              </a:prstGeom>
              <a:noFill/>
            </p:spPr>
            <p:txBody>
              <a:bodyPr wrap="square" rtlCol="0">
                <a:spAutoFit/>
              </a:bodyPr>
              <a:lstStyle/>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2000 MB Bandwidth</a:t>
                </a:r>
                <a:endParaRPr lang="en-US" sz="1050" dirty="0" smtClean="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400"/>
                  </a:spcBef>
                </a:pPr>
                <a:r>
                  <a:rPr lang="en-US" sz="1050" b="1" dirty="0" smtClean="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400"/>
                  </a:spcBef>
                </a:pPr>
                <a:r>
                  <a:rPr lang="en-US" sz="1050" dirty="0" smtClean="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66" name="Straight Connector 65"/>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9063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884238"/>
            <a:ext cx="8367713" cy="173037"/>
          </a:xfrm>
        </p:spPr>
        <p:txBody>
          <a:bodyPr/>
          <a:lstStyle/>
          <a:p>
            <a:r>
              <a:rPr lang="en-US" dirty="0"/>
              <a:t>Enter your subhead line here</a:t>
            </a:r>
          </a:p>
        </p:txBody>
      </p:sp>
      <p:sp>
        <p:nvSpPr>
          <p:cNvPr id="2" name="Title 1"/>
          <p:cNvSpPr>
            <a:spLocks noGrp="1"/>
          </p:cNvSpPr>
          <p:nvPr>
            <p:ph type="title"/>
          </p:nvPr>
        </p:nvSpPr>
        <p:spPr/>
        <p:txBody>
          <a:bodyPr/>
          <a:lstStyle/>
          <a:p>
            <a:r>
              <a:rPr lang="en-US" smtClean="0"/>
              <a:t>Pricing Plan Table</a:t>
            </a:r>
            <a:endParaRPr lang="en-US" dirty="0"/>
          </a:p>
        </p:txBody>
      </p:sp>
      <p:grpSp>
        <p:nvGrpSpPr>
          <p:cNvPr id="6" name="Group 5"/>
          <p:cNvGrpSpPr/>
          <p:nvPr/>
        </p:nvGrpSpPr>
        <p:grpSpPr>
          <a:xfrm>
            <a:off x="380999" y="1396721"/>
            <a:ext cx="2673486" cy="3399215"/>
            <a:chOff x="380999" y="1396721"/>
            <a:chExt cx="2673486" cy="3399215"/>
          </a:xfrm>
        </p:grpSpPr>
        <p:sp>
          <p:nvSpPr>
            <p:cNvPr id="58" name="Rounded Rectangle 57"/>
            <p:cNvSpPr/>
            <p:nvPr/>
          </p:nvSpPr>
          <p:spPr>
            <a:xfrm>
              <a:off x="380999" y="1396721"/>
              <a:ext cx="2673486" cy="3399215"/>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9" name="Rounded Rectangle 58"/>
            <p:cNvSpPr/>
            <p:nvPr/>
          </p:nvSpPr>
          <p:spPr>
            <a:xfrm>
              <a:off x="958166" y="4171950"/>
              <a:ext cx="1519152" cy="3819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Arial" panose="020B0604020202020204" pitchFamily="34" charset="0"/>
                  <a:cs typeface="Arial" panose="020B0604020202020204" pitchFamily="34" charset="0"/>
                </a:rPr>
                <a:t>Buy Now</a:t>
              </a:r>
              <a:endParaRPr lang="en-US" sz="1200" b="1" dirty="0">
                <a:solidFill>
                  <a:schemeClr val="bg1"/>
                </a:solidFill>
                <a:latin typeface="Arial" panose="020B0604020202020204" pitchFamily="34" charset="0"/>
                <a:cs typeface="Arial" panose="020B0604020202020204" pitchFamily="34" charset="0"/>
              </a:endParaRPr>
            </a:p>
          </p:txBody>
        </p:sp>
        <p:sp>
          <p:nvSpPr>
            <p:cNvPr id="63" name="TextBox 62"/>
            <p:cNvSpPr txBox="1"/>
            <p:nvPr/>
          </p:nvSpPr>
          <p:spPr>
            <a:xfrm>
              <a:off x="536642" y="1720845"/>
              <a:ext cx="2362200" cy="307777"/>
            </a:xfrm>
            <a:prstGeom prst="rect">
              <a:avLst/>
            </a:prstGeom>
            <a:noFill/>
          </p:spPr>
          <p:txBody>
            <a:bodyPr wrap="square" lIns="0" tIns="0" rIns="0" bIns="0" rtlCol="0" anchor="t">
              <a:spAutoFit/>
            </a:bodyPr>
            <a:lstStyle/>
            <a:p>
              <a:pPr algn="ctr"/>
              <a:r>
                <a:rPr lang="en-US" sz="2000" b="1" dirty="0" smtClean="0">
                  <a:solidFill>
                    <a:schemeClr val="accent1"/>
                  </a:solidFill>
                  <a:latin typeface="Arial" panose="020B0604020202020204" pitchFamily="34" charset="0"/>
                  <a:cs typeface="Arial" panose="020B0604020202020204" pitchFamily="34" charset="0"/>
                </a:rPr>
                <a:t>SINGLE</a:t>
              </a:r>
              <a:endParaRPr lang="en-US" sz="1400" b="1" dirty="0" smtClean="0">
                <a:solidFill>
                  <a:schemeClr val="accent1"/>
                </a:solidFill>
                <a:latin typeface="Arial" panose="020B0604020202020204" pitchFamily="34" charset="0"/>
                <a:cs typeface="Arial" panose="020B0604020202020204" pitchFamily="34" charset="0"/>
              </a:endParaRPr>
            </a:p>
          </p:txBody>
        </p:sp>
        <p:sp>
          <p:nvSpPr>
            <p:cNvPr id="52" name="TextBox 51"/>
            <p:cNvSpPr txBox="1"/>
            <p:nvPr/>
          </p:nvSpPr>
          <p:spPr>
            <a:xfrm>
              <a:off x="536642" y="2416479"/>
              <a:ext cx="2362200" cy="430887"/>
            </a:xfrm>
            <a:prstGeom prst="rect">
              <a:avLst/>
            </a:prstGeom>
            <a:noFill/>
          </p:spPr>
          <p:txBody>
            <a:bodyPr wrap="square" lIns="0" tIns="0" rIns="0" bIns="0" rtlCol="0" anchor="t">
              <a:spAutoFit/>
            </a:bodyPr>
            <a:lstStyle/>
            <a:p>
              <a:pPr algn="ctr"/>
              <a:r>
                <a:rPr lang="en-US" sz="1400" dirty="0">
                  <a:solidFill>
                    <a:schemeClr val="accent1"/>
                  </a:solidFill>
                  <a:latin typeface="Arial" panose="020B0604020202020204" pitchFamily="34" charset="0"/>
                  <a:cs typeface="Arial" panose="020B0604020202020204" pitchFamily="34" charset="0"/>
                </a:rPr>
                <a:t>1 website, support, updates and no monthly fees</a:t>
              </a:r>
              <a:endParaRPr lang="en-US" sz="1400" dirty="0" smtClean="0">
                <a:solidFill>
                  <a:schemeClr val="accent1"/>
                </a:solidFill>
                <a:latin typeface="Arial" panose="020B0604020202020204" pitchFamily="34" charset="0"/>
                <a:cs typeface="Arial" panose="020B0604020202020204" pitchFamily="34" charset="0"/>
              </a:endParaRPr>
            </a:p>
          </p:txBody>
        </p:sp>
        <p:sp>
          <p:nvSpPr>
            <p:cNvPr id="53" name="TextBox 52"/>
            <p:cNvSpPr txBox="1"/>
            <p:nvPr/>
          </p:nvSpPr>
          <p:spPr>
            <a:xfrm>
              <a:off x="1363479" y="3086492"/>
              <a:ext cx="708527" cy="923330"/>
            </a:xfrm>
            <a:prstGeom prst="rect">
              <a:avLst/>
            </a:prstGeom>
            <a:noFill/>
          </p:spPr>
          <p:txBody>
            <a:bodyPr wrap="none" lIns="0" tIns="0" rIns="0" bIns="0" rtlCol="0" anchor="t">
              <a:spAutoFit/>
            </a:bodyPr>
            <a:lstStyle/>
            <a:p>
              <a:pPr algn="ctr"/>
              <a:r>
                <a:rPr lang="en-US" sz="4800" b="1" dirty="0" smtClean="0">
                  <a:solidFill>
                    <a:schemeClr val="accent1"/>
                  </a:solidFill>
                  <a:latin typeface="Arial" panose="020B0604020202020204" pitchFamily="34" charset="0"/>
                  <a:cs typeface="Arial" panose="020B0604020202020204" pitchFamily="34" charset="0"/>
                </a:rPr>
                <a:t>20</a:t>
              </a:r>
              <a:r>
                <a:rPr lang="en-US" sz="2400" b="1" dirty="0" smtClean="0">
                  <a:solidFill>
                    <a:schemeClr val="accent1"/>
                  </a:solidFill>
                  <a:latin typeface="Arial" panose="020B0604020202020204" pitchFamily="34" charset="0"/>
                  <a:cs typeface="Arial" panose="020B0604020202020204" pitchFamily="34" charset="0"/>
                </a:rPr>
                <a:t/>
              </a:r>
              <a:br>
                <a:rPr lang="en-US" sz="2400" b="1" dirty="0" smtClean="0">
                  <a:solidFill>
                    <a:schemeClr val="accent1"/>
                  </a:solidFill>
                  <a:latin typeface="Arial" panose="020B0604020202020204" pitchFamily="34" charset="0"/>
                  <a:cs typeface="Arial" panose="020B0604020202020204" pitchFamily="34" charset="0"/>
                </a:rPr>
              </a:br>
              <a:r>
                <a:rPr lang="en-US" sz="1200" dirty="0" smtClean="0">
                  <a:solidFill>
                    <a:schemeClr val="accent1"/>
                  </a:solidFill>
                  <a:latin typeface="Arial" panose="020B0604020202020204" pitchFamily="34" charset="0"/>
                  <a:cs typeface="Arial" panose="020B0604020202020204" pitchFamily="34" charset="0"/>
                </a:rPr>
                <a:t>Per Month</a:t>
              </a:r>
            </a:p>
          </p:txBody>
        </p:sp>
        <p:sp>
          <p:nvSpPr>
            <p:cNvPr id="54" name="TextBox 53"/>
            <p:cNvSpPr txBox="1"/>
            <p:nvPr/>
          </p:nvSpPr>
          <p:spPr>
            <a:xfrm>
              <a:off x="1126234" y="3155032"/>
              <a:ext cx="227626" cy="492443"/>
            </a:xfrm>
            <a:prstGeom prst="rect">
              <a:avLst/>
            </a:prstGeom>
            <a:noFill/>
          </p:spPr>
          <p:txBody>
            <a:bodyPr wrap="none" lIns="0" tIns="0" rIns="0" bIns="0" rtlCol="0" anchor="t">
              <a:spAutoFit/>
            </a:bodyPr>
            <a:lstStyle/>
            <a:p>
              <a:pPr algn="ctr"/>
              <a:r>
                <a:rPr lang="en-US" sz="3200" dirty="0" smtClean="0">
                  <a:solidFill>
                    <a:schemeClr val="accent1"/>
                  </a:solidFill>
                  <a:latin typeface="Arial" panose="020B0604020202020204" pitchFamily="34" charset="0"/>
                  <a:cs typeface="Arial" panose="020B0604020202020204" pitchFamily="34" charset="0"/>
                </a:rPr>
                <a:t>$</a:t>
              </a:r>
              <a:endParaRPr lang="en-US" sz="1400" dirty="0" smtClean="0">
                <a:solidFill>
                  <a:schemeClr val="accent1"/>
                </a:solidFill>
                <a:latin typeface="Arial" panose="020B0604020202020204" pitchFamily="34" charset="0"/>
                <a:cs typeface="Arial" panose="020B0604020202020204" pitchFamily="34" charset="0"/>
              </a:endParaRPr>
            </a:p>
          </p:txBody>
        </p:sp>
      </p:grpSp>
      <p:grpSp>
        <p:nvGrpSpPr>
          <p:cNvPr id="57" name="Group 56"/>
          <p:cNvGrpSpPr/>
          <p:nvPr/>
        </p:nvGrpSpPr>
        <p:grpSpPr>
          <a:xfrm>
            <a:off x="3228113" y="1396721"/>
            <a:ext cx="2673486" cy="3399215"/>
            <a:chOff x="380999" y="1396721"/>
            <a:chExt cx="2673486" cy="3399215"/>
          </a:xfrm>
        </p:grpSpPr>
        <p:sp>
          <p:nvSpPr>
            <p:cNvPr id="60" name="Rounded Rectangle 59"/>
            <p:cNvSpPr/>
            <p:nvPr/>
          </p:nvSpPr>
          <p:spPr>
            <a:xfrm>
              <a:off x="380999" y="1396721"/>
              <a:ext cx="2673486" cy="3399215"/>
            </a:xfrm>
            <a:prstGeom prst="roundRect">
              <a:avLst>
                <a:gd name="adj" fmla="val 5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2" name="Rounded Rectangle 61"/>
            <p:cNvSpPr/>
            <p:nvPr/>
          </p:nvSpPr>
          <p:spPr>
            <a:xfrm>
              <a:off x="958166" y="4171950"/>
              <a:ext cx="1519152" cy="3819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2"/>
                  </a:solidFill>
                  <a:latin typeface="Arial" panose="020B0604020202020204" pitchFamily="34" charset="0"/>
                  <a:cs typeface="Arial" panose="020B0604020202020204" pitchFamily="34" charset="0"/>
                </a:rPr>
                <a:t>Buy Now</a:t>
              </a:r>
              <a:endParaRPr lang="en-US" sz="1200" b="1" dirty="0">
                <a:solidFill>
                  <a:schemeClr val="accent2"/>
                </a:solidFill>
                <a:latin typeface="Arial" panose="020B0604020202020204" pitchFamily="34" charset="0"/>
                <a:cs typeface="Arial" panose="020B0604020202020204" pitchFamily="34" charset="0"/>
              </a:endParaRPr>
            </a:p>
          </p:txBody>
        </p:sp>
        <p:sp>
          <p:nvSpPr>
            <p:cNvPr id="64" name="TextBox 63"/>
            <p:cNvSpPr txBox="1"/>
            <p:nvPr/>
          </p:nvSpPr>
          <p:spPr>
            <a:xfrm>
              <a:off x="536642" y="1720845"/>
              <a:ext cx="2362200" cy="307777"/>
            </a:xfrm>
            <a:prstGeom prst="rect">
              <a:avLst/>
            </a:prstGeom>
            <a:noFill/>
          </p:spPr>
          <p:txBody>
            <a:bodyPr wrap="square" lIns="0" tIns="0" rIns="0" bIns="0" rtlCol="0" anchor="t">
              <a:spAutoFit/>
            </a:bodyPr>
            <a:lstStyle/>
            <a:p>
              <a:pPr algn="ctr"/>
              <a:r>
                <a:rPr lang="en-US" sz="2000" b="1" dirty="0" smtClean="0">
                  <a:solidFill>
                    <a:schemeClr val="bg1"/>
                  </a:solidFill>
                  <a:latin typeface="Arial" panose="020B0604020202020204" pitchFamily="34" charset="0"/>
                  <a:cs typeface="Arial" panose="020B0604020202020204" pitchFamily="34" charset="0"/>
                </a:rPr>
                <a:t>AGENCY</a:t>
              </a:r>
              <a:endParaRPr lang="en-US" sz="1400" b="1" dirty="0" smtClean="0">
                <a:solidFill>
                  <a:schemeClr val="bg1"/>
                </a:solidFill>
                <a:latin typeface="Arial" panose="020B0604020202020204" pitchFamily="34" charset="0"/>
                <a:cs typeface="Arial" panose="020B0604020202020204" pitchFamily="34" charset="0"/>
              </a:endParaRPr>
            </a:p>
          </p:txBody>
        </p:sp>
        <p:sp>
          <p:nvSpPr>
            <p:cNvPr id="65" name="TextBox 64"/>
            <p:cNvSpPr txBox="1"/>
            <p:nvPr/>
          </p:nvSpPr>
          <p:spPr>
            <a:xfrm>
              <a:off x="536642" y="2416479"/>
              <a:ext cx="2362200" cy="430887"/>
            </a:xfrm>
            <a:prstGeom prst="rect">
              <a:avLst/>
            </a:prstGeom>
            <a:noFill/>
          </p:spPr>
          <p:txBody>
            <a:bodyPr wrap="square" lIns="0" tIns="0" rIns="0" bIns="0" rtlCol="0" anchor="t">
              <a:spAutoFit/>
            </a:bodyPr>
            <a:lstStyle/>
            <a:p>
              <a:pPr algn="ctr"/>
              <a:r>
                <a:rPr lang="en-US" sz="1400" dirty="0">
                  <a:solidFill>
                    <a:schemeClr val="bg1"/>
                  </a:solidFill>
                  <a:latin typeface="Arial" panose="020B0604020202020204" pitchFamily="34" charset="0"/>
                  <a:cs typeface="Arial" panose="020B0604020202020204" pitchFamily="34" charset="0"/>
                </a:rPr>
                <a:t>1 website, support, updates and no monthly fees</a:t>
              </a:r>
              <a:endParaRPr lang="en-US" sz="1400" dirty="0" smtClean="0">
                <a:solidFill>
                  <a:schemeClr val="bg1"/>
                </a:solidFill>
                <a:latin typeface="Arial" panose="020B0604020202020204" pitchFamily="34" charset="0"/>
                <a:cs typeface="Arial" panose="020B0604020202020204" pitchFamily="34" charset="0"/>
              </a:endParaRPr>
            </a:p>
          </p:txBody>
        </p:sp>
        <p:sp>
          <p:nvSpPr>
            <p:cNvPr id="66" name="TextBox 65"/>
            <p:cNvSpPr txBox="1"/>
            <p:nvPr/>
          </p:nvSpPr>
          <p:spPr>
            <a:xfrm>
              <a:off x="1363479" y="3086492"/>
              <a:ext cx="708527" cy="923330"/>
            </a:xfrm>
            <a:prstGeom prst="rect">
              <a:avLst/>
            </a:prstGeom>
            <a:noFill/>
          </p:spPr>
          <p:txBody>
            <a:bodyPr wrap="none" lIns="0" tIns="0" rIns="0" bIns="0" rtlCol="0" anchor="t">
              <a:spAutoFit/>
            </a:bodyPr>
            <a:lstStyle/>
            <a:p>
              <a:pPr algn="ctr"/>
              <a:r>
                <a:rPr lang="en-US" sz="4800" b="1" dirty="0" smtClean="0">
                  <a:solidFill>
                    <a:schemeClr val="bg1"/>
                  </a:solidFill>
                  <a:latin typeface="Arial" panose="020B0604020202020204" pitchFamily="34" charset="0"/>
                  <a:cs typeface="Arial" panose="020B0604020202020204" pitchFamily="34" charset="0"/>
                </a:rPr>
                <a:t>60</a:t>
              </a:r>
              <a:r>
                <a:rPr lang="en-US" sz="2400" b="1" dirty="0" smtClean="0">
                  <a:solidFill>
                    <a:schemeClr val="bg1"/>
                  </a:solidFill>
                  <a:latin typeface="Arial" panose="020B0604020202020204" pitchFamily="34" charset="0"/>
                  <a:cs typeface="Arial" panose="020B0604020202020204" pitchFamily="34" charset="0"/>
                </a:rPr>
                <a:t/>
              </a:r>
              <a:br>
                <a:rPr lang="en-US" sz="2400" b="1" dirty="0" smtClean="0">
                  <a:solidFill>
                    <a:schemeClr val="bg1"/>
                  </a:solidFill>
                  <a:latin typeface="Arial" panose="020B0604020202020204" pitchFamily="34" charset="0"/>
                  <a:cs typeface="Arial" panose="020B0604020202020204" pitchFamily="34" charset="0"/>
                </a:rPr>
              </a:br>
              <a:r>
                <a:rPr lang="en-US" sz="1200" dirty="0" smtClean="0">
                  <a:solidFill>
                    <a:schemeClr val="bg1"/>
                  </a:solidFill>
                  <a:latin typeface="Arial" panose="020B0604020202020204" pitchFamily="34" charset="0"/>
                  <a:cs typeface="Arial" panose="020B0604020202020204" pitchFamily="34" charset="0"/>
                </a:rPr>
                <a:t>Per Month</a:t>
              </a:r>
            </a:p>
          </p:txBody>
        </p:sp>
        <p:sp>
          <p:nvSpPr>
            <p:cNvPr id="67" name="TextBox 66"/>
            <p:cNvSpPr txBox="1"/>
            <p:nvPr/>
          </p:nvSpPr>
          <p:spPr>
            <a:xfrm>
              <a:off x="1126234" y="3155032"/>
              <a:ext cx="227626" cy="492443"/>
            </a:xfrm>
            <a:prstGeom prst="rect">
              <a:avLst/>
            </a:prstGeom>
            <a:noFill/>
          </p:spPr>
          <p:txBody>
            <a:bodyPr wrap="none" lIns="0" tIns="0" rIns="0" bIns="0" rtlCol="0" anchor="t">
              <a:spAutoFit/>
            </a:bodyPr>
            <a:lstStyle/>
            <a:p>
              <a:pPr algn="ctr"/>
              <a:r>
                <a:rPr lang="en-US" sz="3200" dirty="0" smtClean="0">
                  <a:solidFill>
                    <a:schemeClr val="bg1"/>
                  </a:solidFill>
                  <a:latin typeface="Arial" panose="020B0604020202020204" pitchFamily="34" charset="0"/>
                  <a:cs typeface="Arial" panose="020B0604020202020204" pitchFamily="34" charset="0"/>
                </a:rPr>
                <a:t>$</a:t>
              </a:r>
              <a:endParaRPr lang="en-US" sz="1400" dirty="0" smtClean="0">
                <a:solidFill>
                  <a:schemeClr val="bg1"/>
                </a:solidFill>
                <a:latin typeface="Arial" panose="020B0604020202020204" pitchFamily="34" charset="0"/>
                <a:cs typeface="Arial" panose="020B0604020202020204" pitchFamily="34" charset="0"/>
              </a:endParaRPr>
            </a:p>
          </p:txBody>
        </p:sp>
      </p:grpSp>
      <p:grpSp>
        <p:nvGrpSpPr>
          <p:cNvPr id="7" name="Group 6"/>
          <p:cNvGrpSpPr/>
          <p:nvPr/>
        </p:nvGrpSpPr>
        <p:grpSpPr>
          <a:xfrm>
            <a:off x="6075227" y="1396721"/>
            <a:ext cx="2673486" cy="3399215"/>
            <a:chOff x="6075227" y="1396721"/>
            <a:chExt cx="2673486" cy="3399215"/>
          </a:xfrm>
        </p:grpSpPr>
        <p:sp>
          <p:nvSpPr>
            <p:cNvPr id="69" name="Rounded Rectangle 68"/>
            <p:cNvSpPr/>
            <p:nvPr/>
          </p:nvSpPr>
          <p:spPr>
            <a:xfrm>
              <a:off x="6075227" y="1396721"/>
              <a:ext cx="2673486" cy="3399215"/>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latin typeface="Arial" panose="020B0604020202020204" pitchFamily="34" charset="0"/>
                <a:cs typeface="Arial" panose="020B0604020202020204" pitchFamily="34" charset="0"/>
              </a:endParaRPr>
            </a:p>
          </p:txBody>
        </p:sp>
        <p:sp>
          <p:nvSpPr>
            <p:cNvPr id="70" name="Rounded Rectangle 69"/>
            <p:cNvSpPr/>
            <p:nvPr/>
          </p:nvSpPr>
          <p:spPr>
            <a:xfrm>
              <a:off x="6652394" y="4171950"/>
              <a:ext cx="1519152" cy="38193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latin typeface="Arial" panose="020B0604020202020204" pitchFamily="34" charset="0"/>
                  <a:cs typeface="Arial" panose="020B0604020202020204" pitchFamily="34" charset="0"/>
                </a:rPr>
                <a:t>Buy Now</a:t>
              </a:r>
              <a:endParaRPr lang="en-US" sz="1200" b="1" dirty="0">
                <a:solidFill>
                  <a:schemeClr val="bg1"/>
                </a:solidFill>
                <a:latin typeface="Arial" panose="020B0604020202020204" pitchFamily="34" charset="0"/>
                <a:cs typeface="Arial" panose="020B0604020202020204" pitchFamily="34" charset="0"/>
              </a:endParaRPr>
            </a:p>
          </p:txBody>
        </p:sp>
        <p:sp>
          <p:nvSpPr>
            <p:cNvPr id="76" name="TextBox 75"/>
            <p:cNvSpPr txBox="1"/>
            <p:nvPr/>
          </p:nvSpPr>
          <p:spPr>
            <a:xfrm>
              <a:off x="6230870" y="1720845"/>
              <a:ext cx="2362200" cy="307777"/>
            </a:xfrm>
            <a:prstGeom prst="rect">
              <a:avLst/>
            </a:prstGeom>
            <a:noFill/>
          </p:spPr>
          <p:txBody>
            <a:bodyPr wrap="square" lIns="0" tIns="0" rIns="0" bIns="0" rtlCol="0" anchor="t">
              <a:spAutoFit/>
            </a:bodyPr>
            <a:lstStyle/>
            <a:p>
              <a:pPr algn="ctr"/>
              <a:r>
                <a:rPr lang="en-US" sz="2000" b="1" dirty="0" smtClean="0">
                  <a:solidFill>
                    <a:schemeClr val="accent3"/>
                  </a:solidFill>
                  <a:latin typeface="Arial" panose="020B0604020202020204" pitchFamily="34" charset="0"/>
                  <a:cs typeface="Arial" panose="020B0604020202020204" pitchFamily="34" charset="0"/>
                </a:rPr>
                <a:t>BUSINESS</a:t>
              </a:r>
              <a:endParaRPr lang="en-US" sz="1400" b="1" dirty="0" smtClean="0">
                <a:solidFill>
                  <a:schemeClr val="accent3"/>
                </a:solidFill>
                <a:latin typeface="Arial" panose="020B0604020202020204" pitchFamily="34" charset="0"/>
                <a:cs typeface="Arial" panose="020B0604020202020204" pitchFamily="34" charset="0"/>
              </a:endParaRPr>
            </a:p>
          </p:txBody>
        </p:sp>
        <p:sp>
          <p:nvSpPr>
            <p:cNvPr id="77" name="TextBox 76"/>
            <p:cNvSpPr txBox="1"/>
            <p:nvPr/>
          </p:nvSpPr>
          <p:spPr>
            <a:xfrm>
              <a:off x="6230870" y="2416479"/>
              <a:ext cx="2362200" cy="430887"/>
            </a:xfrm>
            <a:prstGeom prst="rect">
              <a:avLst/>
            </a:prstGeom>
            <a:noFill/>
          </p:spPr>
          <p:txBody>
            <a:bodyPr wrap="square" lIns="0" tIns="0" rIns="0" bIns="0" rtlCol="0" anchor="t">
              <a:spAutoFit/>
            </a:bodyPr>
            <a:lstStyle/>
            <a:p>
              <a:pPr algn="ctr"/>
              <a:r>
                <a:rPr lang="en-US" sz="1400" dirty="0">
                  <a:solidFill>
                    <a:schemeClr val="accent3"/>
                  </a:solidFill>
                  <a:latin typeface="Arial" panose="020B0604020202020204" pitchFamily="34" charset="0"/>
                  <a:cs typeface="Arial" panose="020B0604020202020204" pitchFamily="34" charset="0"/>
                </a:rPr>
                <a:t>1 website, support, updates and no monthly fees</a:t>
              </a:r>
              <a:endParaRPr lang="en-US" sz="1400" dirty="0" smtClean="0">
                <a:solidFill>
                  <a:schemeClr val="accent3"/>
                </a:solidFill>
                <a:latin typeface="Arial" panose="020B0604020202020204" pitchFamily="34" charset="0"/>
                <a:cs typeface="Arial" panose="020B0604020202020204" pitchFamily="34" charset="0"/>
              </a:endParaRPr>
            </a:p>
          </p:txBody>
        </p:sp>
        <p:sp>
          <p:nvSpPr>
            <p:cNvPr id="78" name="TextBox 77"/>
            <p:cNvSpPr txBox="1"/>
            <p:nvPr/>
          </p:nvSpPr>
          <p:spPr>
            <a:xfrm>
              <a:off x="7057707" y="3086492"/>
              <a:ext cx="708527" cy="923330"/>
            </a:xfrm>
            <a:prstGeom prst="rect">
              <a:avLst/>
            </a:prstGeom>
            <a:noFill/>
          </p:spPr>
          <p:txBody>
            <a:bodyPr wrap="none" lIns="0" tIns="0" rIns="0" bIns="0" rtlCol="0" anchor="t">
              <a:spAutoFit/>
            </a:bodyPr>
            <a:lstStyle/>
            <a:p>
              <a:pPr algn="ctr"/>
              <a:r>
                <a:rPr lang="en-US" sz="4800" b="1" dirty="0" smtClean="0">
                  <a:solidFill>
                    <a:schemeClr val="accent3"/>
                  </a:solidFill>
                  <a:latin typeface="Arial" panose="020B0604020202020204" pitchFamily="34" charset="0"/>
                  <a:cs typeface="Arial" panose="020B0604020202020204" pitchFamily="34" charset="0"/>
                </a:rPr>
                <a:t>99</a:t>
              </a:r>
              <a:r>
                <a:rPr lang="en-US" sz="2400" b="1" dirty="0" smtClean="0">
                  <a:solidFill>
                    <a:schemeClr val="accent3"/>
                  </a:solidFill>
                  <a:latin typeface="Arial" panose="020B0604020202020204" pitchFamily="34" charset="0"/>
                  <a:cs typeface="Arial" panose="020B0604020202020204" pitchFamily="34" charset="0"/>
                </a:rPr>
                <a:t/>
              </a:r>
              <a:br>
                <a:rPr lang="en-US" sz="2400" b="1" dirty="0" smtClean="0">
                  <a:solidFill>
                    <a:schemeClr val="accent3"/>
                  </a:solidFill>
                  <a:latin typeface="Arial" panose="020B0604020202020204" pitchFamily="34" charset="0"/>
                  <a:cs typeface="Arial" panose="020B0604020202020204" pitchFamily="34" charset="0"/>
                </a:rPr>
              </a:br>
              <a:r>
                <a:rPr lang="en-US" sz="1200" dirty="0" smtClean="0">
                  <a:solidFill>
                    <a:schemeClr val="accent3"/>
                  </a:solidFill>
                  <a:latin typeface="Arial" panose="020B0604020202020204" pitchFamily="34" charset="0"/>
                  <a:cs typeface="Arial" panose="020B0604020202020204" pitchFamily="34" charset="0"/>
                </a:rPr>
                <a:t>Per Month</a:t>
              </a:r>
            </a:p>
          </p:txBody>
        </p:sp>
        <p:sp>
          <p:nvSpPr>
            <p:cNvPr id="79" name="TextBox 78"/>
            <p:cNvSpPr txBox="1"/>
            <p:nvPr/>
          </p:nvSpPr>
          <p:spPr>
            <a:xfrm>
              <a:off x="6820462" y="3155032"/>
              <a:ext cx="227626" cy="492443"/>
            </a:xfrm>
            <a:prstGeom prst="rect">
              <a:avLst/>
            </a:prstGeom>
            <a:noFill/>
          </p:spPr>
          <p:txBody>
            <a:bodyPr wrap="none" lIns="0" tIns="0" rIns="0" bIns="0" rtlCol="0" anchor="t">
              <a:spAutoFit/>
            </a:bodyPr>
            <a:lstStyle/>
            <a:p>
              <a:pPr algn="ctr"/>
              <a:r>
                <a:rPr lang="en-US" sz="3200" dirty="0" smtClean="0">
                  <a:solidFill>
                    <a:schemeClr val="accent3"/>
                  </a:solidFill>
                  <a:latin typeface="Arial" panose="020B0604020202020204" pitchFamily="34" charset="0"/>
                  <a:cs typeface="Arial" panose="020B0604020202020204" pitchFamily="34" charset="0"/>
                </a:rPr>
                <a:t>$</a:t>
              </a:r>
              <a:endParaRPr lang="en-US" sz="1400" dirty="0" smtClean="0">
                <a:solidFill>
                  <a:schemeClr val="accent3"/>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745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ppt_x"/>
                                          </p:val>
                                        </p:tav>
                                        <p:tav tm="100000">
                                          <p:val>
                                            <p:strVal val="#ppt_x"/>
                                          </p:val>
                                        </p:tav>
                                      </p:tavLst>
                                    </p:anim>
                                    <p:anim calcmode="lin" valueType="num">
                                      <p:cBhvr additive="base">
                                        <p:cTn id="13" dur="500" fill="hold"/>
                                        <p:tgtEl>
                                          <p:spTgt spid="5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0833" r="20833"/>
          <a:stretch>
            <a:fillRect/>
          </a:stretch>
        </p:blipFill>
        <p:spPr/>
      </p:pic>
      <p:sp>
        <p:nvSpPr>
          <p:cNvPr id="39" name="Inhaltsplatzhalter 4"/>
          <p:cNvSpPr txBox="1">
            <a:spLocks/>
          </p:cNvSpPr>
          <p:nvPr/>
        </p:nvSpPr>
        <p:spPr>
          <a:xfrm>
            <a:off x="381000" y="1204864"/>
            <a:ext cx="4724400"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dirty="0">
                <a:latin typeface="Arial" panose="020B0604020202020204" pitchFamily="34" charset="0"/>
                <a:cs typeface="Arial" panose="020B0604020202020204" pitchFamily="34" charset="0"/>
              </a:rPr>
              <a:t>The Best </a:t>
            </a:r>
            <a:r>
              <a:rPr lang="en-US" sz="3600" dirty="0" smtClean="0">
                <a:latin typeface="Arial" panose="020B0604020202020204" pitchFamily="34" charset="0"/>
                <a:cs typeface="Arial" panose="020B0604020202020204" pitchFamily="34" charset="0"/>
              </a:rPr>
              <a:t>App</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Showcase Anywhere,</a:t>
            </a:r>
            <a:br>
              <a:rPr lang="en-US" sz="36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Anytime</a:t>
            </a:r>
            <a:endParaRPr lang="en-US" sz="3600" dirty="0">
              <a:latin typeface="Arial" panose="020B0604020202020204" pitchFamily="34" charset="0"/>
              <a:cs typeface="Arial" panose="020B0604020202020204" pitchFamily="34" charset="0"/>
            </a:endParaRPr>
          </a:p>
        </p:txBody>
      </p:sp>
      <p:sp>
        <p:nvSpPr>
          <p:cNvPr id="42" name="Inhaltsplatzhalter 4"/>
          <p:cNvSpPr txBox="1">
            <a:spLocks/>
          </p:cNvSpPr>
          <p:nvPr/>
        </p:nvSpPr>
        <p:spPr>
          <a:xfrm>
            <a:off x="381000" y="2881264"/>
            <a:ext cx="4724400"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Interactive, Innovative, Irresistible</a:t>
            </a:r>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499369"/>
            <a:ext cx="2006287" cy="59638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099" y="3490864"/>
            <a:ext cx="2030688" cy="604886"/>
          </a:xfrm>
          <a:prstGeom prst="rect">
            <a:avLst/>
          </a:prstGeom>
        </p:spPr>
      </p:pic>
    </p:spTree>
    <p:extLst>
      <p:ext uri="{BB962C8B-B14F-4D97-AF65-F5344CB8AC3E}">
        <p14:creationId xmlns:p14="http://schemas.microsoft.com/office/powerpoint/2010/main" val="1279184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left)">
                                      <p:cBhvr>
                                        <p:cTn id="7" dur="500"/>
                                        <p:tgtEl>
                                          <p:spTgt spid="3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animEffect transition="in" filter="wipe(left)">
                                      <p:cBhvr>
                                        <p:cTn id="11" dur="500"/>
                                        <p:tgtEl>
                                          <p:spTgt spid="42">
                                            <p:txEl>
                                              <p:pRg st="0" end="0"/>
                                            </p:txEl>
                                          </p:spTgt>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bldLvl="5"/>
      <p:bldP spid="42"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0" y="-1"/>
            <a:ext cx="9144000" cy="3020093"/>
          </a:xfrm>
          <a:prstGeom prst="rect">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dirty="0"/>
          </a:p>
        </p:txBody>
      </p:sp>
      <p:pic>
        <p:nvPicPr>
          <p:cNvPr id="16" name="Picture Placeholder 1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4298" b="14298"/>
          <a:stretch>
            <a:fillRect/>
          </a:stretch>
        </p:blipFill>
        <p:spPr/>
      </p:pic>
      <p:sp>
        <p:nvSpPr>
          <p:cNvPr id="2" name="Text Placeholder 1"/>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CONTACT US</a:t>
            </a:r>
            <a:endParaRPr lang="en-US" dirty="0"/>
          </a:p>
        </p:txBody>
      </p:sp>
      <p:sp>
        <p:nvSpPr>
          <p:cNvPr id="71" name="Text Placeholder 3"/>
          <p:cNvSpPr txBox="1">
            <a:spLocks/>
          </p:cNvSpPr>
          <p:nvPr/>
        </p:nvSpPr>
        <p:spPr>
          <a:xfrm>
            <a:off x="751831" y="1988337"/>
            <a:ext cx="1602264" cy="36933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200" dirty="0">
                <a:solidFill>
                  <a:schemeClr val="bg1"/>
                </a:solidFill>
              </a:rPr>
              <a:t>House Tower, Office no. </a:t>
            </a:r>
            <a:r>
              <a:rPr lang="en-US" sz="1200" dirty="0" smtClean="0">
                <a:solidFill>
                  <a:schemeClr val="bg1"/>
                </a:solidFill>
              </a:rPr>
              <a:t>605. Sharjah</a:t>
            </a:r>
            <a:endParaRPr lang="en-US" sz="1200" dirty="0">
              <a:solidFill>
                <a:schemeClr val="bg1"/>
              </a:solidFill>
            </a:endParaRPr>
          </a:p>
        </p:txBody>
      </p:sp>
      <p:sp>
        <p:nvSpPr>
          <p:cNvPr id="28" name="Freeform 27"/>
          <p:cNvSpPr>
            <a:spLocks noEditPoints="1"/>
          </p:cNvSpPr>
          <p:nvPr/>
        </p:nvSpPr>
        <p:spPr bwMode="auto">
          <a:xfrm>
            <a:off x="1514442" y="1519469"/>
            <a:ext cx="242413" cy="365824"/>
          </a:xfrm>
          <a:custGeom>
            <a:avLst/>
            <a:gdLst/>
            <a:ahLst/>
            <a:cxnLst>
              <a:cxn ang="0">
                <a:pos x="89" y="0"/>
              </a:cxn>
              <a:cxn ang="0">
                <a:pos x="0" y="89"/>
              </a:cxn>
              <a:cxn ang="0">
                <a:pos x="38" y="188"/>
              </a:cxn>
              <a:cxn ang="0">
                <a:pos x="76" y="249"/>
              </a:cxn>
              <a:cxn ang="0">
                <a:pos x="89" y="269"/>
              </a:cxn>
              <a:cxn ang="0">
                <a:pos x="102" y="249"/>
              </a:cxn>
              <a:cxn ang="0">
                <a:pos x="139" y="188"/>
              </a:cxn>
              <a:cxn ang="0">
                <a:pos x="178" y="89"/>
              </a:cxn>
              <a:cxn ang="0">
                <a:pos x="89" y="0"/>
              </a:cxn>
              <a:cxn ang="0">
                <a:pos x="89" y="135"/>
              </a:cxn>
              <a:cxn ang="0">
                <a:pos x="43" y="89"/>
              </a:cxn>
              <a:cxn ang="0">
                <a:pos x="89" y="43"/>
              </a:cxn>
              <a:cxn ang="0">
                <a:pos x="135" y="89"/>
              </a:cxn>
              <a:cxn ang="0">
                <a:pos x="89" y="135"/>
              </a:cxn>
              <a:cxn ang="0">
                <a:pos x="89" y="135"/>
              </a:cxn>
              <a:cxn ang="0">
                <a:pos x="89" y="135"/>
              </a:cxn>
            </a:cxnLst>
            <a:rect l="0" t="0" r="r" b="b"/>
            <a:pathLst>
              <a:path w="178" h="269">
                <a:moveTo>
                  <a:pt x="89" y="0"/>
                </a:moveTo>
                <a:cubicBezTo>
                  <a:pt x="40" y="0"/>
                  <a:pt x="0" y="40"/>
                  <a:pt x="0" y="89"/>
                </a:cubicBezTo>
                <a:cubicBezTo>
                  <a:pt x="0" y="109"/>
                  <a:pt x="13" y="141"/>
                  <a:pt x="38" y="188"/>
                </a:cubicBezTo>
                <a:cubicBezTo>
                  <a:pt x="57" y="220"/>
                  <a:pt x="75" y="248"/>
                  <a:pt x="76" y="249"/>
                </a:cubicBezTo>
                <a:cubicBezTo>
                  <a:pt x="89" y="269"/>
                  <a:pt x="89" y="269"/>
                  <a:pt x="89" y="269"/>
                </a:cubicBezTo>
                <a:cubicBezTo>
                  <a:pt x="102" y="249"/>
                  <a:pt x="102" y="249"/>
                  <a:pt x="102" y="249"/>
                </a:cubicBezTo>
                <a:cubicBezTo>
                  <a:pt x="103" y="248"/>
                  <a:pt x="121" y="220"/>
                  <a:pt x="139" y="188"/>
                </a:cubicBezTo>
                <a:cubicBezTo>
                  <a:pt x="165" y="141"/>
                  <a:pt x="178" y="109"/>
                  <a:pt x="178" y="89"/>
                </a:cubicBezTo>
                <a:cubicBezTo>
                  <a:pt x="178" y="40"/>
                  <a:pt x="138" y="0"/>
                  <a:pt x="89" y="0"/>
                </a:cubicBezTo>
                <a:close/>
                <a:moveTo>
                  <a:pt x="89" y="135"/>
                </a:moveTo>
                <a:cubicBezTo>
                  <a:pt x="63" y="135"/>
                  <a:pt x="43" y="114"/>
                  <a:pt x="43" y="89"/>
                </a:cubicBezTo>
                <a:cubicBezTo>
                  <a:pt x="43" y="63"/>
                  <a:pt x="63" y="43"/>
                  <a:pt x="89" y="43"/>
                </a:cubicBezTo>
                <a:cubicBezTo>
                  <a:pt x="114" y="43"/>
                  <a:pt x="135" y="63"/>
                  <a:pt x="135" y="89"/>
                </a:cubicBezTo>
                <a:cubicBezTo>
                  <a:pt x="135" y="114"/>
                  <a:pt x="114" y="135"/>
                  <a:pt x="89" y="135"/>
                </a:cubicBezTo>
                <a:close/>
                <a:moveTo>
                  <a:pt x="89" y="135"/>
                </a:moveTo>
                <a:cubicBezTo>
                  <a:pt x="89" y="135"/>
                  <a:pt x="89" y="135"/>
                  <a:pt x="89" y="135"/>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Text Placeholder 3"/>
          <p:cNvSpPr txBox="1">
            <a:spLocks/>
          </p:cNvSpPr>
          <p:nvPr/>
        </p:nvSpPr>
        <p:spPr>
          <a:xfrm>
            <a:off x="4820214" y="2050478"/>
            <a:ext cx="1644805" cy="18466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200" dirty="0" smtClean="0">
                <a:solidFill>
                  <a:schemeClr val="bg1"/>
                </a:solidFill>
                <a:latin typeface="+mj-lt"/>
              </a:rPr>
              <a:t>info@slidesalad.com</a:t>
            </a:r>
            <a:endParaRPr lang="en-US" sz="1200" dirty="0">
              <a:solidFill>
                <a:schemeClr val="bg1"/>
              </a:solidFill>
              <a:latin typeface="+mj-lt"/>
            </a:endParaRPr>
          </a:p>
        </p:txBody>
      </p:sp>
      <p:sp>
        <p:nvSpPr>
          <p:cNvPr id="32" name="Freeform 143"/>
          <p:cNvSpPr>
            <a:spLocks noEditPoints="1"/>
          </p:cNvSpPr>
          <p:nvPr/>
        </p:nvSpPr>
        <p:spPr bwMode="auto">
          <a:xfrm>
            <a:off x="5472582" y="1590279"/>
            <a:ext cx="340068" cy="224205"/>
          </a:xfrm>
          <a:custGeom>
            <a:avLst/>
            <a:gdLst/>
            <a:ahLst/>
            <a:cxnLst>
              <a:cxn ang="0">
                <a:pos x="107" y="0"/>
              </a:cxn>
              <a:cxn ang="0">
                <a:pos x="15" y="0"/>
              </a:cxn>
              <a:cxn ang="0">
                <a:pos x="0" y="16"/>
              </a:cxn>
              <a:cxn ang="0">
                <a:pos x="0" y="65"/>
              </a:cxn>
              <a:cxn ang="0">
                <a:pos x="15" y="81"/>
              </a:cxn>
              <a:cxn ang="0">
                <a:pos x="107" y="81"/>
              </a:cxn>
              <a:cxn ang="0">
                <a:pos x="123" y="65"/>
              </a:cxn>
              <a:cxn ang="0">
                <a:pos x="123" y="16"/>
              </a:cxn>
              <a:cxn ang="0">
                <a:pos x="107" y="0"/>
              </a:cxn>
              <a:cxn ang="0">
                <a:pos x="8" y="20"/>
              </a:cxn>
              <a:cxn ang="0">
                <a:pos x="34" y="41"/>
              </a:cxn>
              <a:cxn ang="0">
                <a:pos x="8" y="61"/>
              </a:cxn>
              <a:cxn ang="0">
                <a:pos x="8" y="20"/>
              </a:cxn>
              <a:cxn ang="0">
                <a:pos x="115" y="65"/>
              </a:cxn>
              <a:cxn ang="0">
                <a:pos x="107" y="73"/>
              </a:cxn>
              <a:cxn ang="0">
                <a:pos x="15" y="73"/>
              </a:cxn>
              <a:cxn ang="0">
                <a:pos x="8" y="65"/>
              </a:cxn>
              <a:cxn ang="0">
                <a:pos x="38" y="43"/>
              </a:cxn>
              <a:cxn ang="0">
                <a:pos x="54" y="56"/>
              </a:cxn>
              <a:cxn ang="0">
                <a:pos x="61" y="58"/>
              </a:cxn>
              <a:cxn ang="0">
                <a:pos x="68" y="56"/>
              </a:cxn>
              <a:cxn ang="0">
                <a:pos x="85" y="43"/>
              </a:cxn>
              <a:cxn ang="0">
                <a:pos x="115" y="65"/>
              </a:cxn>
              <a:cxn ang="0">
                <a:pos x="115" y="61"/>
              </a:cxn>
              <a:cxn ang="0">
                <a:pos x="88" y="41"/>
              </a:cxn>
              <a:cxn ang="0">
                <a:pos x="115" y="20"/>
              </a:cxn>
              <a:cxn ang="0">
                <a:pos x="115" y="61"/>
              </a:cxn>
              <a:cxn ang="0">
                <a:pos x="66" y="52"/>
              </a:cxn>
              <a:cxn ang="0">
                <a:pos x="61" y="54"/>
              </a:cxn>
              <a:cxn ang="0">
                <a:pos x="57" y="52"/>
              </a:cxn>
              <a:cxn ang="0">
                <a:pos x="41" y="41"/>
              </a:cxn>
              <a:cxn ang="0">
                <a:pos x="38" y="38"/>
              </a:cxn>
              <a:cxn ang="0">
                <a:pos x="8" y="16"/>
              </a:cxn>
              <a:cxn ang="0">
                <a:pos x="15" y="8"/>
              </a:cxn>
              <a:cxn ang="0">
                <a:pos x="107" y="8"/>
              </a:cxn>
              <a:cxn ang="0">
                <a:pos x="115" y="16"/>
              </a:cxn>
              <a:cxn ang="0">
                <a:pos x="66" y="52"/>
              </a:cxn>
              <a:cxn ang="0">
                <a:pos x="66" y="52"/>
              </a:cxn>
              <a:cxn ang="0">
                <a:pos x="66" y="52"/>
              </a:cxn>
            </a:cxnLst>
            <a:rect l="0" t="0" r="r" b="b"/>
            <a:pathLst>
              <a:path w="123" h="81">
                <a:moveTo>
                  <a:pt x="107" y="0"/>
                </a:moveTo>
                <a:cubicBezTo>
                  <a:pt x="15" y="0"/>
                  <a:pt x="15" y="0"/>
                  <a:pt x="15" y="0"/>
                </a:cubicBezTo>
                <a:cubicBezTo>
                  <a:pt x="7" y="0"/>
                  <a:pt x="0" y="7"/>
                  <a:pt x="0" y="16"/>
                </a:cubicBezTo>
                <a:cubicBezTo>
                  <a:pt x="0" y="65"/>
                  <a:pt x="0" y="65"/>
                  <a:pt x="0" y="65"/>
                </a:cubicBezTo>
                <a:cubicBezTo>
                  <a:pt x="0" y="74"/>
                  <a:pt x="7" y="81"/>
                  <a:pt x="15" y="81"/>
                </a:cubicBezTo>
                <a:cubicBezTo>
                  <a:pt x="107" y="81"/>
                  <a:pt x="107" y="81"/>
                  <a:pt x="107" y="81"/>
                </a:cubicBezTo>
                <a:cubicBezTo>
                  <a:pt x="116" y="81"/>
                  <a:pt x="123" y="74"/>
                  <a:pt x="123" y="65"/>
                </a:cubicBezTo>
                <a:cubicBezTo>
                  <a:pt x="123" y="16"/>
                  <a:pt x="123" y="16"/>
                  <a:pt x="123" y="16"/>
                </a:cubicBezTo>
                <a:cubicBezTo>
                  <a:pt x="123" y="7"/>
                  <a:pt x="116" y="0"/>
                  <a:pt x="107" y="0"/>
                </a:cubicBezTo>
                <a:close/>
                <a:moveTo>
                  <a:pt x="8" y="20"/>
                </a:moveTo>
                <a:cubicBezTo>
                  <a:pt x="34" y="41"/>
                  <a:pt x="34" y="41"/>
                  <a:pt x="34" y="41"/>
                </a:cubicBezTo>
                <a:cubicBezTo>
                  <a:pt x="8" y="61"/>
                  <a:pt x="8" y="61"/>
                  <a:pt x="8" y="61"/>
                </a:cubicBezTo>
                <a:lnTo>
                  <a:pt x="8" y="20"/>
                </a:lnTo>
                <a:close/>
                <a:moveTo>
                  <a:pt x="115" y="65"/>
                </a:moveTo>
                <a:cubicBezTo>
                  <a:pt x="115" y="70"/>
                  <a:pt x="112" y="73"/>
                  <a:pt x="107" y="73"/>
                </a:cubicBezTo>
                <a:cubicBezTo>
                  <a:pt x="15" y="73"/>
                  <a:pt x="15" y="73"/>
                  <a:pt x="15" y="73"/>
                </a:cubicBezTo>
                <a:cubicBezTo>
                  <a:pt x="11" y="73"/>
                  <a:pt x="8" y="70"/>
                  <a:pt x="8" y="65"/>
                </a:cubicBezTo>
                <a:cubicBezTo>
                  <a:pt x="38" y="43"/>
                  <a:pt x="38" y="43"/>
                  <a:pt x="38" y="43"/>
                </a:cubicBezTo>
                <a:cubicBezTo>
                  <a:pt x="54" y="56"/>
                  <a:pt x="54" y="56"/>
                  <a:pt x="54" y="56"/>
                </a:cubicBezTo>
                <a:cubicBezTo>
                  <a:pt x="56" y="57"/>
                  <a:pt x="59" y="58"/>
                  <a:pt x="61" y="58"/>
                </a:cubicBezTo>
                <a:cubicBezTo>
                  <a:pt x="64" y="58"/>
                  <a:pt x="66" y="57"/>
                  <a:pt x="68" y="56"/>
                </a:cubicBezTo>
                <a:cubicBezTo>
                  <a:pt x="85" y="43"/>
                  <a:pt x="85" y="43"/>
                  <a:pt x="85" y="43"/>
                </a:cubicBezTo>
                <a:lnTo>
                  <a:pt x="115" y="65"/>
                </a:lnTo>
                <a:close/>
                <a:moveTo>
                  <a:pt x="115" y="61"/>
                </a:moveTo>
                <a:cubicBezTo>
                  <a:pt x="88" y="41"/>
                  <a:pt x="88" y="41"/>
                  <a:pt x="88" y="41"/>
                </a:cubicBezTo>
                <a:cubicBezTo>
                  <a:pt x="115" y="20"/>
                  <a:pt x="115" y="20"/>
                  <a:pt x="115" y="20"/>
                </a:cubicBezTo>
                <a:lnTo>
                  <a:pt x="115" y="61"/>
                </a:lnTo>
                <a:close/>
                <a:moveTo>
                  <a:pt x="66" y="52"/>
                </a:moveTo>
                <a:cubicBezTo>
                  <a:pt x="65" y="53"/>
                  <a:pt x="63" y="54"/>
                  <a:pt x="61" y="54"/>
                </a:cubicBezTo>
                <a:cubicBezTo>
                  <a:pt x="60" y="54"/>
                  <a:pt x="58" y="53"/>
                  <a:pt x="57" y="52"/>
                </a:cubicBezTo>
                <a:cubicBezTo>
                  <a:pt x="41" y="41"/>
                  <a:pt x="41" y="41"/>
                  <a:pt x="41" y="41"/>
                </a:cubicBezTo>
                <a:cubicBezTo>
                  <a:pt x="38" y="38"/>
                  <a:pt x="38" y="38"/>
                  <a:pt x="38" y="38"/>
                </a:cubicBezTo>
                <a:cubicBezTo>
                  <a:pt x="8" y="16"/>
                  <a:pt x="8" y="16"/>
                  <a:pt x="8" y="16"/>
                </a:cubicBezTo>
                <a:cubicBezTo>
                  <a:pt x="8" y="11"/>
                  <a:pt x="11" y="8"/>
                  <a:pt x="15" y="8"/>
                </a:cubicBezTo>
                <a:cubicBezTo>
                  <a:pt x="107" y="8"/>
                  <a:pt x="107" y="8"/>
                  <a:pt x="107" y="8"/>
                </a:cubicBezTo>
                <a:cubicBezTo>
                  <a:pt x="112" y="8"/>
                  <a:pt x="115" y="11"/>
                  <a:pt x="115" y="16"/>
                </a:cubicBezTo>
                <a:lnTo>
                  <a:pt x="66" y="52"/>
                </a:lnTo>
                <a:close/>
                <a:moveTo>
                  <a:pt x="66" y="52"/>
                </a:moveTo>
                <a:cubicBezTo>
                  <a:pt x="66" y="52"/>
                  <a:pt x="66" y="52"/>
                  <a:pt x="66" y="5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p:nvGrpSpPr>
        <p:grpSpPr>
          <a:xfrm>
            <a:off x="7502306" y="1542972"/>
            <a:ext cx="318819" cy="318819"/>
            <a:chOff x="3721100" y="6330951"/>
            <a:chExt cx="530225" cy="530225"/>
          </a:xfrm>
          <a:solidFill>
            <a:schemeClr val="bg1"/>
          </a:solidFill>
        </p:grpSpPr>
        <p:sp>
          <p:nvSpPr>
            <p:cNvPr id="78" name="Freeform 77"/>
            <p:cNvSpPr>
              <a:spLocks noEditPoints="1"/>
            </p:cNvSpPr>
            <p:nvPr/>
          </p:nvSpPr>
          <p:spPr bwMode="auto">
            <a:xfrm>
              <a:off x="3959225" y="6383338"/>
              <a:ext cx="292100" cy="469900"/>
            </a:xfrm>
            <a:custGeom>
              <a:avLst/>
              <a:gdLst/>
              <a:ahLst/>
              <a:cxnLst>
                <a:cxn ang="0">
                  <a:pos x="126" y="33"/>
                </a:cxn>
                <a:cxn ang="0">
                  <a:pos x="122" y="34"/>
                </a:cxn>
                <a:cxn ang="0">
                  <a:pos x="101" y="36"/>
                </a:cxn>
                <a:cxn ang="0">
                  <a:pos x="95" y="46"/>
                </a:cxn>
                <a:cxn ang="0">
                  <a:pos x="90" y="44"/>
                </a:cxn>
                <a:cxn ang="0">
                  <a:pos x="73" y="29"/>
                </a:cxn>
                <a:cxn ang="0">
                  <a:pos x="70" y="21"/>
                </a:cxn>
                <a:cxn ang="0">
                  <a:pos x="67" y="12"/>
                </a:cxn>
                <a:cxn ang="0">
                  <a:pos x="56" y="2"/>
                </a:cxn>
                <a:cxn ang="0">
                  <a:pos x="43" y="0"/>
                </a:cxn>
                <a:cxn ang="0">
                  <a:pos x="43" y="6"/>
                </a:cxn>
                <a:cxn ang="0">
                  <a:pos x="56" y="18"/>
                </a:cxn>
                <a:cxn ang="0">
                  <a:pos x="62" y="25"/>
                </a:cxn>
                <a:cxn ang="0">
                  <a:pos x="55" y="29"/>
                </a:cxn>
                <a:cxn ang="0">
                  <a:pos x="49" y="27"/>
                </a:cxn>
                <a:cxn ang="0">
                  <a:pos x="41" y="24"/>
                </a:cxn>
                <a:cxn ang="0">
                  <a:pos x="41" y="17"/>
                </a:cxn>
                <a:cxn ang="0">
                  <a:pos x="30" y="12"/>
                </a:cxn>
                <a:cxn ang="0">
                  <a:pos x="27" y="28"/>
                </a:cxn>
                <a:cxn ang="0">
                  <a:pos x="15" y="31"/>
                </a:cxn>
                <a:cxn ang="0">
                  <a:pos x="17" y="40"/>
                </a:cxn>
                <a:cxn ang="0">
                  <a:pos x="31" y="42"/>
                </a:cxn>
                <a:cxn ang="0">
                  <a:pos x="34" y="28"/>
                </a:cxn>
                <a:cxn ang="0">
                  <a:pos x="45" y="30"/>
                </a:cxn>
                <a:cxn ang="0">
                  <a:pos x="51" y="33"/>
                </a:cxn>
                <a:cxn ang="0">
                  <a:pos x="60" y="33"/>
                </a:cxn>
                <a:cxn ang="0">
                  <a:pos x="66" y="45"/>
                </a:cxn>
                <a:cxn ang="0">
                  <a:pos x="82" y="62"/>
                </a:cxn>
                <a:cxn ang="0">
                  <a:pos x="81" y="68"/>
                </a:cxn>
                <a:cxn ang="0">
                  <a:pos x="68" y="66"/>
                </a:cxn>
                <a:cxn ang="0">
                  <a:pos x="45" y="78"/>
                </a:cxn>
                <a:cxn ang="0">
                  <a:pos x="29" y="97"/>
                </a:cxn>
                <a:cxn ang="0">
                  <a:pos x="27" y="106"/>
                </a:cxn>
                <a:cxn ang="0">
                  <a:pos x="21" y="106"/>
                </a:cxn>
                <a:cxn ang="0">
                  <a:pos x="11" y="101"/>
                </a:cxn>
                <a:cxn ang="0">
                  <a:pos x="0" y="106"/>
                </a:cxn>
                <a:cxn ang="0">
                  <a:pos x="3" y="117"/>
                </a:cxn>
                <a:cxn ang="0">
                  <a:pos x="7" y="112"/>
                </a:cxn>
                <a:cxn ang="0">
                  <a:pos x="15" y="111"/>
                </a:cxn>
                <a:cxn ang="0">
                  <a:pos x="15" y="121"/>
                </a:cxn>
                <a:cxn ang="0">
                  <a:pos x="21" y="123"/>
                </a:cxn>
                <a:cxn ang="0">
                  <a:pos x="28" y="131"/>
                </a:cxn>
                <a:cxn ang="0">
                  <a:pos x="39" y="128"/>
                </a:cxn>
                <a:cxn ang="0">
                  <a:pos x="51" y="130"/>
                </a:cxn>
                <a:cxn ang="0">
                  <a:pos x="66" y="134"/>
                </a:cxn>
                <a:cxn ang="0">
                  <a:pos x="73" y="134"/>
                </a:cxn>
                <a:cxn ang="0">
                  <a:pos x="85" y="148"/>
                </a:cxn>
                <a:cxn ang="0">
                  <a:pos x="109" y="162"/>
                </a:cxn>
                <a:cxn ang="0">
                  <a:pos x="93" y="191"/>
                </a:cxn>
                <a:cxn ang="0">
                  <a:pos x="77" y="199"/>
                </a:cxn>
                <a:cxn ang="0">
                  <a:pos x="71" y="215"/>
                </a:cxn>
                <a:cxn ang="0">
                  <a:pos x="48" y="231"/>
                </a:cxn>
                <a:cxn ang="0">
                  <a:pos x="45" y="240"/>
                </a:cxn>
                <a:cxn ang="0">
                  <a:pos x="149" y="108"/>
                </a:cxn>
                <a:cxn ang="0">
                  <a:pos x="126" y="33"/>
                </a:cxn>
                <a:cxn ang="0">
                  <a:pos x="126" y="33"/>
                </a:cxn>
                <a:cxn ang="0">
                  <a:pos x="126" y="33"/>
                </a:cxn>
              </a:cxnLst>
              <a:rect l="0" t="0" r="r" b="b"/>
              <a:pathLst>
                <a:path w="149" h="240">
                  <a:moveTo>
                    <a:pt x="126" y="33"/>
                  </a:moveTo>
                  <a:cubicBezTo>
                    <a:pt x="122" y="34"/>
                    <a:pt x="122" y="34"/>
                    <a:pt x="122" y="34"/>
                  </a:cubicBezTo>
                  <a:cubicBezTo>
                    <a:pt x="101" y="36"/>
                    <a:pt x="101" y="36"/>
                    <a:pt x="101" y="36"/>
                  </a:cubicBezTo>
                  <a:cubicBezTo>
                    <a:pt x="95" y="46"/>
                    <a:pt x="95" y="46"/>
                    <a:pt x="95" y="46"/>
                  </a:cubicBezTo>
                  <a:cubicBezTo>
                    <a:pt x="90" y="44"/>
                    <a:pt x="90" y="44"/>
                    <a:pt x="90" y="44"/>
                  </a:cubicBezTo>
                  <a:cubicBezTo>
                    <a:pt x="73" y="29"/>
                    <a:pt x="73" y="29"/>
                    <a:pt x="73" y="29"/>
                  </a:cubicBezTo>
                  <a:cubicBezTo>
                    <a:pt x="70" y="21"/>
                    <a:pt x="70" y="21"/>
                    <a:pt x="70" y="21"/>
                  </a:cubicBezTo>
                  <a:cubicBezTo>
                    <a:pt x="67" y="12"/>
                    <a:pt x="67" y="12"/>
                    <a:pt x="67" y="12"/>
                  </a:cubicBezTo>
                  <a:cubicBezTo>
                    <a:pt x="56" y="2"/>
                    <a:pt x="56" y="2"/>
                    <a:pt x="56" y="2"/>
                  </a:cubicBezTo>
                  <a:cubicBezTo>
                    <a:pt x="43" y="0"/>
                    <a:pt x="43" y="0"/>
                    <a:pt x="43" y="0"/>
                  </a:cubicBezTo>
                  <a:cubicBezTo>
                    <a:pt x="43" y="6"/>
                    <a:pt x="43" y="6"/>
                    <a:pt x="43" y="6"/>
                  </a:cubicBezTo>
                  <a:cubicBezTo>
                    <a:pt x="56" y="18"/>
                    <a:pt x="56" y="18"/>
                    <a:pt x="56" y="18"/>
                  </a:cubicBezTo>
                  <a:cubicBezTo>
                    <a:pt x="62" y="25"/>
                    <a:pt x="62" y="25"/>
                    <a:pt x="62" y="25"/>
                  </a:cubicBezTo>
                  <a:cubicBezTo>
                    <a:pt x="55" y="29"/>
                    <a:pt x="55" y="29"/>
                    <a:pt x="55" y="29"/>
                  </a:cubicBezTo>
                  <a:cubicBezTo>
                    <a:pt x="49" y="27"/>
                    <a:pt x="49" y="27"/>
                    <a:pt x="49" y="27"/>
                  </a:cubicBezTo>
                  <a:cubicBezTo>
                    <a:pt x="41" y="24"/>
                    <a:pt x="41" y="24"/>
                    <a:pt x="41" y="24"/>
                  </a:cubicBezTo>
                  <a:cubicBezTo>
                    <a:pt x="41" y="17"/>
                    <a:pt x="41" y="17"/>
                    <a:pt x="41" y="17"/>
                  </a:cubicBezTo>
                  <a:cubicBezTo>
                    <a:pt x="30" y="12"/>
                    <a:pt x="30" y="12"/>
                    <a:pt x="30" y="12"/>
                  </a:cubicBezTo>
                  <a:cubicBezTo>
                    <a:pt x="27" y="28"/>
                    <a:pt x="27" y="28"/>
                    <a:pt x="27" y="28"/>
                  </a:cubicBezTo>
                  <a:cubicBezTo>
                    <a:pt x="15" y="31"/>
                    <a:pt x="15" y="31"/>
                    <a:pt x="15" y="31"/>
                  </a:cubicBezTo>
                  <a:cubicBezTo>
                    <a:pt x="17" y="40"/>
                    <a:pt x="17" y="40"/>
                    <a:pt x="17" y="40"/>
                  </a:cubicBezTo>
                  <a:cubicBezTo>
                    <a:pt x="31" y="42"/>
                    <a:pt x="31" y="42"/>
                    <a:pt x="31" y="42"/>
                  </a:cubicBezTo>
                  <a:cubicBezTo>
                    <a:pt x="34" y="28"/>
                    <a:pt x="34" y="28"/>
                    <a:pt x="34" y="28"/>
                  </a:cubicBezTo>
                  <a:cubicBezTo>
                    <a:pt x="45" y="30"/>
                    <a:pt x="45" y="30"/>
                    <a:pt x="45" y="30"/>
                  </a:cubicBezTo>
                  <a:cubicBezTo>
                    <a:pt x="51" y="33"/>
                    <a:pt x="51" y="33"/>
                    <a:pt x="51" y="33"/>
                  </a:cubicBezTo>
                  <a:cubicBezTo>
                    <a:pt x="60" y="33"/>
                    <a:pt x="60" y="33"/>
                    <a:pt x="60" y="33"/>
                  </a:cubicBezTo>
                  <a:cubicBezTo>
                    <a:pt x="66" y="45"/>
                    <a:pt x="66" y="45"/>
                    <a:pt x="66" y="45"/>
                  </a:cubicBezTo>
                  <a:cubicBezTo>
                    <a:pt x="82" y="62"/>
                    <a:pt x="82" y="62"/>
                    <a:pt x="82" y="62"/>
                  </a:cubicBezTo>
                  <a:cubicBezTo>
                    <a:pt x="81" y="68"/>
                    <a:pt x="81" y="68"/>
                    <a:pt x="81" y="68"/>
                  </a:cubicBezTo>
                  <a:cubicBezTo>
                    <a:pt x="68" y="66"/>
                    <a:pt x="68" y="66"/>
                    <a:pt x="68" y="66"/>
                  </a:cubicBezTo>
                  <a:cubicBezTo>
                    <a:pt x="45" y="78"/>
                    <a:pt x="45" y="78"/>
                    <a:pt x="45" y="78"/>
                  </a:cubicBezTo>
                  <a:cubicBezTo>
                    <a:pt x="29" y="97"/>
                    <a:pt x="29" y="97"/>
                    <a:pt x="29" y="97"/>
                  </a:cubicBezTo>
                  <a:cubicBezTo>
                    <a:pt x="27" y="106"/>
                    <a:pt x="27" y="106"/>
                    <a:pt x="27" y="106"/>
                  </a:cubicBezTo>
                  <a:cubicBezTo>
                    <a:pt x="21" y="106"/>
                    <a:pt x="21" y="106"/>
                    <a:pt x="21" y="106"/>
                  </a:cubicBezTo>
                  <a:cubicBezTo>
                    <a:pt x="11" y="101"/>
                    <a:pt x="11" y="101"/>
                    <a:pt x="11" y="101"/>
                  </a:cubicBezTo>
                  <a:cubicBezTo>
                    <a:pt x="0" y="106"/>
                    <a:pt x="0" y="106"/>
                    <a:pt x="0" y="106"/>
                  </a:cubicBezTo>
                  <a:cubicBezTo>
                    <a:pt x="3" y="117"/>
                    <a:pt x="3" y="117"/>
                    <a:pt x="3" y="117"/>
                  </a:cubicBezTo>
                  <a:cubicBezTo>
                    <a:pt x="7" y="112"/>
                    <a:pt x="7" y="112"/>
                    <a:pt x="7" y="112"/>
                  </a:cubicBezTo>
                  <a:cubicBezTo>
                    <a:pt x="15" y="111"/>
                    <a:pt x="15" y="111"/>
                    <a:pt x="15" y="111"/>
                  </a:cubicBezTo>
                  <a:cubicBezTo>
                    <a:pt x="15" y="121"/>
                    <a:pt x="15" y="121"/>
                    <a:pt x="15" y="121"/>
                  </a:cubicBezTo>
                  <a:cubicBezTo>
                    <a:pt x="21" y="123"/>
                    <a:pt x="21" y="123"/>
                    <a:pt x="21" y="123"/>
                  </a:cubicBezTo>
                  <a:cubicBezTo>
                    <a:pt x="28" y="131"/>
                    <a:pt x="28" y="131"/>
                    <a:pt x="28" y="131"/>
                  </a:cubicBezTo>
                  <a:cubicBezTo>
                    <a:pt x="39" y="128"/>
                    <a:pt x="39" y="128"/>
                    <a:pt x="39" y="128"/>
                  </a:cubicBezTo>
                  <a:cubicBezTo>
                    <a:pt x="51" y="130"/>
                    <a:pt x="51" y="130"/>
                    <a:pt x="51" y="130"/>
                  </a:cubicBezTo>
                  <a:cubicBezTo>
                    <a:pt x="66" y="134"/>
                    <a:pt x="66" y="134"/>
                    <a:pt x="66" y="134"/>
                  </a:cubicBezTo>
                  <a:cubicBezTo>
                    <a:pt x="73" y="134"/>
                    <a:pt x="73" y="134"/>
                    <a:pt x="73" y="134"/>
                  </a:cubicBezTo>
                  <a:cubicBezTo>
                    <a:pt x="85" y="148"/>
                    <a:pt x="85" y="148"/>
                    <a:pt x="85" y="148"/>
                  </a:cubicBezTo>
                  <a:cubicBezTo>
                    <a:pt x="109" y="162"/>
                    <a:pt x="109" y="162"/>
                    <a:pt x="109" y="162"/>
                  </a:cubicBezTo>
                  <a:cubicBezTo>
                    <a:pt x="93" y="191"/>
                    <a:pt x="93" y="191"/>
                    <a:pt x="93" y="191"/>
                  </a:cubicBezTo>
                  <a:cubicBezTo>
                    <a:pt x="77" y="199"/>
                    <a:pt x="77" y="199"/>
                    <a:pt x="77" y="199"/>
                  </a:cubicBezTo>
                  <a:cubicBezTo>
                    <a:pt x="71" y="215"/>
                    <a:pt x="71" y="215"/>
                    <a:pt x="71" y="215"/>
                  </a:cubicBezTo>
                  <a:cubicBezTo>
                    <a:pt x="48" y="231"/>
                    <a:pt x="48" y="231"/>
                    <a:pt x="48" y="231"/>
                  </a:cubicBezTo>
                  <a:cubicBezTo>
                    <a:pt x="45" y="240"/>
                    <a:pt x="45" y="240"/>
                    <a:pt x="45" y="240"/>
                  </a:cubicBezTo>
                  <a:cubicBezTo>
                    <a:pt x="105" y="226"/>
                    <a:pt x="149" y="172"/>
                    <a:pt x="149" y="108"/>
                  </a:cubicBezTo>
                  <a:cubicBezTo>
                    <a:pt x="149" y="80"/>
                    <a:pt x="141" y="54"/>
                    <a:pt x="126" y="33"/>
                  </a:cubicBezTo>
                  <a:close/>
                  <a:moveTo>
                    <a:pt x="126" y="33"/>
                  </a:moveTo>
                  <a:cubicBezTo>
                    <a:pt x="126" y="33"/>
                    <a:pt x="126" y="33"/>
                    <a:pt x="126" y="3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9" name="Freeform 78"/>
            <p:cNvSpPr>
              <a:spLocks noEditPoints="1"/>
            </p:cNvSpPr>
            <p:nvPr/>
          </p:nvSpPr>
          <p:spPr bwMode="auto">
            <a:xfrm>
              <a:off x="3721100" y="6457951"/>
              <a:ext cx="307975" cy="403225"/>
            </a:xfrm>
            <a:custGeom>
              <a:avLst/>
              <a:gdLst/>
              <a:ahLst/>
              <a:cxnLst>
                <a:cxn ang="0">
                  <a:pos x="151" y="141"/>
                </a:cxn>
                <a:cxn ang="0">
                  <a:pos x="141" y="123"/>
                </a:cxn>
                <a:cxn ang="0">
                  <a:pos x="150" y="104"/>
                </a:cxn>
                <a:cxn ang="0">
                  <a:pos x="141" y="101"/>
                </a:cxn>
                <a:cxn ang="0">
                  <a:pos x="131" y="91"/>
                </a:cxn>
                <a:cxn ang="0">
                  <a:pos x="109" y="86"/>
                </a:cxn>
                <a:cxn ang="0">
                  <a:pos x="101" y="70"/>
                </a:cxn>
                <a:cxn ang="0">
                  <a:pos x="101" y="80"/>
                </a:cxn>
                <a:cxn ang="0">
                  <a:pos x="98" y="80"/>
                </a:cxn>
                <a:cxn ang="0">
                  <a:pos x="78" y="53"/>
                </a:cxn>
                <a:cxn ang="0">
                  <a:pos x="78" y="31"/>
                </a:cxn>
                <a:cxn ang="0">
                  <a:pos x="64" y="8"/>
                </a:cxn>
                <a:cxn ang="0">
                  <a:pos x="42" y="12"/>
                </a:cxn>
                <a:cxn ang="0">
                  <a:pos x="26" y="12"/>
                </a:cxn>
                <a:cxn ang="0">
                  <a:pos x="19" y="7"/>
                </a:cxn>
                <a:cxn ang="0">
                  <a:pos x="28" y="0"/>
                </a:cxn>
                <a:cxn ang="0">
                  <a:pos x="19" y="2"/>
                </a:cxn>
                <a:cxn ang="0">
                  <a:pos x="0" y="70"/>
                </a:cxn>
                <a:cxn ang="0">
                  <a:pos x="136" y="206"/>
                </a:cxn>
                <a:cxn ang="0">
                  <a:pos x="153" y="205"/>
                </a:cxn>
                <a:cxn ang="0">
                  <a:pos x="151" y="188"/>
                </a:cxn>
                <a:cxn ang="0">
                  <a:pos x="157" y="163"/>
                </a:cxn>
                <a:cxn ang="0">
                  <a:pos x="151" y="141"/>
                </a:cxn>
                <a:cxn ang="0">
                  <a:pos x="151" y="141"/>
                </a:cxn>
                <a:cxn ang="0">
                  <a:pos x="151" y="141"/>
                </a:cxn>
              </a:cxnLst>
              <a:rect l="0" t="0" r="r" b="b"/>
              <a:pathLst>
                <a:path w="157" h="206">
                  <a:moveTo>
                    <a:pt x="151" y="141"/>
                  </a:moveTo>
                  <a:cubicBezTo>
                    <a:pt x="141" y="123"/>
                    <a:pt x="141" y="123"/>
                    <a:pt x="141" y="123"/>
                  </a:cubicBezTo>
                  <a:cubicBezTo>
                    <a:pt x="150" y="104"/>
                    <a:pt x="150" y="104"/>
                    <a:pt x="150" y="104"/>
                  </a:cubicBezTo>
                  <a:cubicBezTo>
                    <a:pt x="141" y="101"/>
                    <a:pt x="141" y="101"/>
                    <a:pt x="141" y="101"/>
                  </a:cubicBezTo>
                  <a:cubicBezTo>
                    <a:pt x="131" y="91"/>
                    <a:pt x="131" y="91"/>
                    <a:pt x="131" y="91"/>
                  </a:cubicBezTo>
                  <a:cubicBezTo>
                    <a:pt x="109" y="86"/>
                    <a:pt x="109" y="86"/>
                    <a:pt x="109" y="86"/>
                  </a:cubicBezTo>
                  <a:cubicBezTo>
                    <a:pt x="101" y="70"/>
                    <a:pt x="101" y="70"/>
                    <a:pt x="101" y="70"/>
                  </a:cubicBezTo>
                  <a:cubicBezTo>
                    <a:pt x="101" y="80"/>
                    <a:pt x="101" y="80"/>
                    <a:pt x="101" y="80"/>
                  </a:cubicBezTo>
                  <a:cubicBezTo>
                    <a:pt x="98" y="80"/>
                    <a:pt x="98" y="80"/>
                    <a:pt x="98" y="80"/>
                  </a:cubicBezTo>
                  <a:cubicBezTo>
                    <a:pt x="78" y="53"/>
                    <a:pt x="78" y="53"/>
                    <a:pt x="78" y="53"/>
                  </a:cubicBezTo>
                  <a:cubicBezTo>
                    <a:pt x="78" y="31"/>
                    <a:pt x="78" y="31"/>
                    <a:pt x="78" y="31"/>
                  </a:cubicBezTo>
                  <a:cubicBezTo>
                    <a:pt x="64" y="8"/>
                    <a:pt x="64" y="8"/>
                    <a:pt x="64" y="8"/>
                  </a:cubicBezTo>
                  <a:cubicBezTo>
                    <a:pt x="42" y="12"/>
                    <a:pt x="42" y="12"/>
                    <a:pt x="42" y="12"/>
                  </a:cubicBezTo>
                  <a:cubicBezTo>
                    <a:pt x="26" y="12"/>
                    <a:pt x="26" y="12"/>
                    <a:pt x="26" y="12"/>
                  </a:cubicBezTo>
                  <a:cubicBezTo>
                    <a:pt x="19" y="7"/>
                    <a:pt x="19" y="7"/>
                    <a:pt x="19" y="7"/>
                  </a:cubicBezTo>
                  <a:cubicBezTo>
                    <a:pt x="28" y="0"/>
                    <a:pt x="28" y="0"/>
                    <a:pt x="28" y="0"/>
                  </a:cubicBezTo>
                  <a:cubicBezTo>
                    <a:pt x="19" y="2"/>
                    <a:pt x="19" y="2"/>
                    <a:pt x="19" y="2"/>
                  </a:cubicBezTo>
                  <a:cubicBezTo>
                    <a:pt x="7" y="22"/>
                    <a:pt x="0" y="45"/>
                    <a:pt x="0" y="70"/>
                  </a:cubicBezTo>
                  <a:cubicBezTo>
                    <a:pt x="0" y="145"/>
                    <a:pt x="61" y="206"/>
                    <a:pt x="136" y="206"/>
                  </a:cubicBezTo>
                  <a:cubicBezTo>
                    <a:pt x="141" y="206"/>
                    <a:pt x="147" y="205"/>
                    <a:pt x="153" y="205"/>
                  </a:cubicBezTo>
                  <a:cubicBezTo>
                    <a:pt x="151" y="188"/>
                    <a:pt x="151" y="188"/>
                    <a:pt x="151" y="188"/>
                  </a:cubicBezTo>
                  <a:cubicBezTo>
                    <a:pt x="151" y="188"/>
                    <a:pt x="157" y="164"/>
                    <a:pt x="157" y="163"/>
                  </a:cubicBezTo>
                  <a:cubicBezTo>
                    <a:pt x="157" y="162"/>
                    <a:pt x="151" y="141"/>
                    <a:pt x="151" y="141"/>
                  </a:cubicBezTo>
                  <a:close/>
                  <a:moveTo>
                    <a:pt x="151" y="141"/>
                  </a:moveTo>
                  <a:cubicBezTo>
                    <a:pt x="151" y="141"/>
                    <a:pt x="151" y="141"/>
                    <a:pt x="151" y="14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0" name="Freeform 79"/>
            <p:cNvSpPr>
              <a:spLocks noEditPoints="1"/>
            </p:cNvSpPr>
            <p:nvPr/>
          </p:nvSpPr>
          <p:spPr bwMode="auto">
            <a:xfrm>
              <a:off x="3781425" y="6330951"/>
              <a:ext cx="317500" cy="95250"/>
            </a:xfrm>
            <a:custGeom>
              <a:avLst/>
              <a:gdLst/>
              <a:ahLst/>
              <a:cxnLst>
                <a:cxn ang="0">
                  <a:pos x="19" y="43"/>
                </a:cxn>
                <a:cxn ang="0">
                  <a:pos x="44" y="40"/>
                </a:cxn>
                <a:cxn ang="0">
                  <a:pos x="55" y="34"/>
                </a:cxn>
                <a:cxn ang="0">
                  <a:pos x="67" y="37"/>
                </a:cxn>
                <a:cxn ang="0">
                  <a:pos x="87" y="36"/>
                </a:cxn>
                <a:cxn ang="0">
                  <a:pos x="94" y="26"/>
                </a:cxn>
                <a:cxn ang="0">
                  <a:pos x="104" y="27"/>
                </a:cxn>
                <a:cxn ang="0">
                  <a:pos x="128" y="25"/>
                </a:cxn>
                <a:cxn ang="0">
                  <a:pos x="135" y="18"/>
                </a:cxn>
                <a:cxn ang="0">
                  <a:pos x="144" y="11"/>
                </a:cxn>
                <a:cxn ang="0">
                  <a:pos x="157" y="13"/>
                </a:cxn>
                <a:cxn ang="0">
                  <a:pos x="162" y="13"/>
                </a:cxn>
                <a:cxn ang="0">
                  <a:pos x="105" y="0"/>
                </a:cxn>
                <a:cxn ang="0">
                  <a:pos x="0" y="49"/>
                </a:cxn>
                <a:cxn ang="0">
                  <a:pos x="0" y="49"/>
                </a:cxn>
                <a:cxn ang="0">
                  <a:pos x="19" y="43"/>
                </a:cxn>
                <a:cxn ang="0">
                  <a:pos x="110" y="13"/>
                </a:cxn>
                <a:cxn ang="0">
                  <a:pos x="124" y="5"/>
                </a:cxn>
                <a:cxn ang="0">
                  <a:pos x="133" y="11"/>
                </a:cxn>
                <a:cxn ang="0">
                  <a:pos x="120" y="20"/>
                </a:cxn>
                <a:cxn ang="0">
                  <a:pos x="108" y="22"/>
                </a:cxn>
                <a:cxn ang="0">
                  <a:pos x="102" y="18"/>
                </a:cxn>
                <a:cxn ang="0">
                  <a:pos x="110" y="13"/>
                </a:cxn>
                <a:cxn ang="0">
                  <a:pos x="69" y="14"/>
                </a:cxn>
                <a:cxn ang="0">
                  <a:pos x="75" y="17"/>
                </a:cxn>
                <a:cxn ang="0">
                  <a:pos x="83" y="14"/>
                </a:cxn>
                <a:cxn ang="0">
                  <a:pos x="88" y="22"/>
                </a:cxn>
                <a:cxn ang="0">
                  <a:pos x="69" y="27"/>
                </a:cxn>
                <a:cxn ang="0">
                  <a:pos x="60" y="21"/>
                </a:cxn>
                <a:cxn ang="0">
                  <a:pos x="69" y="14"/>
                </a:cxn>
                <a:cxn ang="0">
                  <a:pos x="69" y="14"/>
                </a:cxn>
                <a:cxn ang="0">
                  <a:pos x="69" y="14"/>
                </a:cxn>
              </a:cxnLst>
              <a:rect l="0" t="0" r="r" b="b"/>
              <a:pathLst>
                <a:path w="162" h="49">
                  <a:moveTo>
                    <a:pt x="19" y="43"/>
                  </a:moveTo>
                  <a:cubicBezTo>
                    <a:pt x="44" y="40"/>
                    <a:pt x="44" y="40"/>
                    <a:pt x="44" y="40"/>
                  </a:cubicBezTo>
                  <a:cubicBezTo>
                    <a:pt x="55" y="34"/>
                    <a:pt x="55" y="34"/>
                    <a:pt x="55" y="34"/>
                  </a:cubicBezTo>
                  <a:cubicBezTo>
                    <a:pt x="67" y="37"/>
                    <a:pt x="67" y="37"/>
                    <a:pt x="67" y="37"/>
                  </a:cubicBezTo>
                  <a:cubicBezTo>
                    <a:pt x="87" y="36"/>
                    <a:pt x="87" y="36"/>
                    <a:pt x="87" y="36"/>
                  </a:cubicBezTo>
                  <a:cubicBezTo>
                    <a:pt x="94" y="26"/>
                    <a:pt x="94" y="26"/>
                    <a:pt x="94" y="26"/>
                  </a:cubicBezTo>
                  <a:cubicBezTo>
                    <a:pt x="104" y="27"/>
                    <a:pt x="104" y="27"/>
                    <a:pt x="104" y="27"/>
                  </a:cubicBezTo>
                  <a:cubicBezTo>
                    <a:pt x="128" y="25"/>
                    <a:pt x="128" y="25"/>
                    <a:pt x="128" y="25"/>
                  </a:cubicBezTo>
                  <a:cubicBezTo>
                    <a:pt x="135" y="18"/>
                    <a:pt x="135" y="18"/>
                    <a:pt x="135" y="18"/>
                  </a:cubicBezTo>
                  <a:cubicBezTo>
                    <a:pt x="144" y="11"/>
                    <a:pt x="144" y="11"/>
                    <a:pt x="144" y="11"/>
                  </a:cubicBezTo>
                  <a:cubicBezTo>
                    <a:pt x="157" y="13"/>
                    <a:pt x="157" y="13"/>
                    <a:pt x="157" y="13"/>
                  </a:cubicBezTo>
                  <a:cubicBezTo>
                    <a:pt x="162" y="13"/>
                    <a:pt x="162" y="13"/>
                    <a:pt x="162" y="13"/>
                  </a:cubicBezTo>
                  <a:cubicBezTo>
                    <a:pt x="145" y="4"/>
                    <a:pt x="125" y="0"/>
                    <a:pt x="105" y="0"/>
                  </a:cubicBezTo>
                  <a:cubicBezTo>
                    <a:pt x="63" y="0"/>
                    <a:pt x="25" y="19"/>
                    <a:pt x="0" y="49"/>
                  </a:cubicBezTo>
                  <a:cubicBezTo>
                    <a:pt x="0" y="49"/>
                    <a:pt x="0" y="49"/>
                    <a:pt x="0" y="49"/>
                  </a:cubicBezTo>
                  <a:lnTo>
                    <a:pt x="19" y="43"/>
                  </a:lnTo>
                  <a:close/>
                  <a:moveTo>
                    <a:pt x="110" y="13"/>
                  </a:moveTo>
                  <a:cubicBezTo>
                    <a:pt x="124" y="5"/>
                    <a:pt x="124" y="5"/>
                    <a:pt x="124" y="5"/>
                  </a:cubicBezTo>
                  <a:cubicBezTo>
                    <a:pt x="133" y="11"/>
                    <a:pt x="133" y="11"/>
                    <a:pt x="133" y="11"/>
                  </a:cubicBezTo>
                  <a:cubicBezTo>
                    <a:pt x="120" y="20"/>
                    <a:pt x="120" y="20"/>
                    <a:pt x="120" y="20"/>
                  </a:cubicBezTo>
                  <a:cubicBezTo>
                    <a:pt x="108" y="22"/>
                    <a:pt x="108" y="22"/>
                    <a:pt x="108" y="22"/>
                  </a:cubicBezTo>
                  <a:cubicBezTo>
                    <a:pt x="102" y="18"/>
                    <a:pt x="102" y="18"/>
                    <a:pt x="102" y="18"/>
                  </a:cubicBezTo>
                  <a:lnTo>
                    <a:pt x="110" y="13"/>
                  </a:lnTo>
                  <a:close/>
                  <a:moveTo>
                    <a:pt x="69" y="14"/>
                  </a:moveTo>
                  <a:cubicBezTo>
                    <a:pt x="75" y="17"/>
                    <a:pt x="75" y="17"/>
                    <a:pt x="75" y="17"/>
                  </a:cubicBezTo>
                  <a:cubicBezTo>
                    <a:pt x="83" y="14"/>
                    <a:pt x="83" y="14"/>
                    <a:pt x="83" y="14"/>
                  </a:cubicBezTo>
                  <a:cubicBezTo>
                    <a:pt x="88" y="22"/>
                    <a:pt x="88" y="22"/>
                    <a:pt x="88" y="22"/>
                  </a:cubicBezTo>
                  <a:cubicBezTo>
                    <a:pt x="69" y="27"/>
                    <a:pt x="69" y="27"/>
                    <a:pt x="69" y="27"/>
                  </a:cubicBezTo>
                  <a:cubicBezTo>
                    <a:pt x="60" y="21"/>
                    <a:pt x="60" y="21"/>
                    <a:pt x="60" y="21"/>
                  </a:cubicBezTo>
                  <a:cubicBezTo>
                    <a:pt x="60" y="21"/>
                    <a:pt x="69" y="16"/>
                    <a:pt x="69" y="14"/>
                  </a:cubicBezTo>
                  <a:close/>
                  <a:moveTo>
                    <a:pt x="69" y="14"/>
                  </a:moveTo>
                  <a:cubicBezTo>
                    <a:pt x="69" y="14"/>
                    <a:pt x="69" y="14"/>
                    <a:pt x="69" y="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81" name="Rectangle 80"/>
          <p:cNvSpPr/>
          <p:nvPr/>
        </p:nvSpPr>
        <p:spPr>
          <a:xfrm>
            <a:off x="6980586" y="2050478"/>
            <a:ext cx="1362258" cy="184666"/>
          </a:xfrm>
          <a:prstGeom prst="rect">
            <a:avLst/>
          </a:prstGeom>
        </p:spPr>
        <p:txBody>
          <a:bodyPr wrap="square" lIns="0" tIns="0" rIns="0" bIns="0">
            <a:spAutoFit/>
          </a:bodyPr>
          <a:lstStyle/>
          <a:p>
            <a:pPr algn="ctr"/>
            <a:r>
              <a:rPr lang="en-US" sz="1200" dirty="0" smtClean="0">
                <a:solidFill>
                  <a:schemeClr val="bg1"/>
                </a:solidFill>
                <a:latin typeface="+mj-lt"/>
              </a:rPr>
              <a:t>www.slidesalad.com</a:t>
            </a:r>
            <a:endParaRPr lang="en-US" sz="1400" b="1" dirty="0">
              <a:solidFill>
                <a:schemeClr val="bg1"/>
              </a:solidFill>
              <a:latin typeface="+mj-lt"/>
            </a:endParaRPr>
          </a:p>
        </p:txBody>
      </p:sp>
      <p:sp>
        <p:nvSpPr>
          <p:cNvPr id="82" name="Text Placeholder 3"/>
          <p:cNvSpPr txBox="1">
            <a:spLocks/>
          </p:cNvSpPr>
          <p:nvPr/>
        </p:nvSpPr>
        <p:spPr>
          <a:xfrm>
            <a:off x="2825763" y="2050478"/>
            <a:ext cx="1582911" cy="18466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1200" dirty="0" smtClean="0">
                <a:solidFill>
                  <a:schemeClr val="bg1"/>
                </a:solidFill>
                <a:latin typeface="+mj-lt"/>
              </a:rPr>
              <a:t>+1 674 – 232 - 8972</a:t>
            </a:r>
            <a:endParaRPr lang="en-US" sz="1200" dirty="0">
              <a:solidFill>
                <a:schemeClr val="bg1"/>
              </a:solidFill>
              <a:latin typeface="+mj-lt"/>
            </a:endParaRPr>
          </a:p>
        </p:txBody>
      </p:sp>
      <p:sp>
        <p:nvSpPr>
          <p:cNvPr id="83" name="Freeform 82"/>
          <p:cNvSpPr>
            <a:spLocks noEditPoints="1"/>
          </p:cNvSpPr>
          <p:nvPr/>
        </p:nvSpPr>
        <p:spPr bwMode="auto">
          <a:xfrm>
            <a:off x="3457322" y="1521948"/>
            <a:ext cx="319793" cy="360867"/>
          </a:xfrm>
          <a:custGeom>
            <a:avLst/>
            <a:gdLst/>
            <a:ahLst/>
            <a:cxnLst>
              <a:cxn ang="0">
                <a:pos x="256" y="248"/>
              </a:cxn>
              <a:cxn ang="0">
                <a:pos x="247" y="253"/>
              </a:cxn>
              <a:cxn ang="0">
                <a:pos x="242" y="244"/>
              </a:cxn>
              <a:cxn ang="0">
                <a:pos x="236" y="204"/>
              </a:cxn>
              <a:cxn ang="0">
                <a:pos x="214" y="199"/>
              </a:cxn>
              <a:cxn ang="0">
                <a:pos x="171" y="236"/>
              </a:cxn>
              <a:cxn ang="0">
                <a:pos x="127" y="281"/>
              </a:cxn>
              <a:cxn ang="0">
                <a:pos x="68" y="299"/>
              </a:cxn>
              <a:cxn ang="0">
                <a:pos x="62" y="298"/>
              </a:cxn>
              <a:cxn ang="0">
                <a:pos x="12" y="274"/>
              </a:cxn>
              <a:cxn ang="0">
                <a:pos x="16" y="225"/>
              </a:cxn>
              <a:cxn ang="0">
                <a:pos x="9" y="215"/>
              </a:cxn>
              <a:cxn ang="0">
                <a:pos x="12" y="191"/>
              </a:cxn>
              <a:cxn ang="0">
                <a:pos x="60" y="154"/>
              </a:cxn>
              <a:cxn ang="0">
                <a:pos x="71" y="151"/>
              </a:cxn>
              <a:cxn ang="0">
                <a:pos x="84" y="158"/>
              </a:cxn>
              <a:cxn ang="0">
                <a:pos x="102" y="181"/>
              </a:cxn>
              <a:cxn ang="0">
                <a:pos x="150" y="146"/>
              </a:cxn>
              <a:cxn ang="0">
                <a:pos x="184" y="98"/>
              </a:cxn>
              <a:cxn ang="0">
                <a:pos x="161" y="79"/>
              </a:cxn>
              <a:cxn ang="0">
                <a:pos x="158" y="56"/>
              </a:cxn>
              <a:cxn ang="0">
                <a:pos x="194" y="7"/>
              </a:cxn>
              <a:cxn ang="0">
                <a:pos x="208" y="0"/>
              </a:cxn>
              <a:cxn ang="0">
                <a:pos x="218" y="3"/>
              </a:cxn>
              <a:cxn ang="0">
                <a:pos x="246" y="25"/>
              </a:cxn>
              <a:cxn ang="0">
                <a:pos x="246" y="25"/>
              </a:cxn>
              <a:cxn ang="0">
                <a:pos x="247" y="25"/>
              </a:cxn>
              <a:cxn ang="0">
                <a:pos x="247" y="26"/>
              </a:cxn>
              <a:cxn ang="0">
                <a:pos x="247" y="26"/>
              </a:cxn>
              <a:cxn ang="0">
                <a:pos x="248" y="27"/>
              </a:cxn>
              <a:cxn ang="0">
                <a:pos x="248" y="27"/>
              </a:cxn>
              <a:cxn ang="0">
                <a:pos x="249" y="29"/>
              </a:cxn>
              <a:cxn ang="0">
                <a:pos x="249" y="29"/>
              </a:cxn>
              <a:cxn ang="0">
                <a:pos x="181" y="178"/>
              </a:cxn>
              <a:cxn ang="0">
                <a:pos x="49" y="248"/>
              </a:cxn>
              <a:cxn ang="0">
                <a:pos x="49" y="248"/>
              </a:cxn>
              <a:cxn ang="0">
                <a:pos x="34" y="246"/>
              </a:cxn>
              <a:cxn ang="0">
                <a:pos x="34" y="246"/>
              </a:cxn>
              <a:cxn ang="0">
                <a:pos x="33" y="246"/>
              </a:cxn>
              <a:cxn ang="0">
                <a:pos x="32" y="246"/>
              </a:cxn>
              <a:cxn ang="0">
                <a:pos x="32" y="245"/>
              </a:cxn>
              <a:cxn ang="0">
                <a:pos x="31" y="245"/>
              </a:cxn>
              <a:cxn ang="0">
                <a:pos x="31" y="244"/>
              </a:cxn>
              <a:cxn ang="0">
                <a:pos x="30" y="244"/>
              </a:cxn>
              <a:cxn ang="0">
                <a:pos x="30" y="244"/>
              </a:cxn>
              <a:cxn ang="0">
                <a:pos x="26" y="238"/>
              </a:cxn>
              <a:cxn ang="0">
                <a:pos x="24" y="266"/>
              </a:cxn>
              <a:cxn ang="0">
                <a:pos x="120" y="269"/>
              </a:cxn>
              <a:cxn ang="0">
                <a:pos x="159" y="228"/>
              </a:cxn>
              <a:cxn ang="0">
                <a:pos x="212" y="184"/>
              </a:cxn>
              <a:cxn ang="0">
                <a:pos x="247" y="194"/>
              </a:cxn>
              <a:cxn ang="0">
                <a:pos x="256" y="248"/>
              </a:cxn>
              <a:cxn ang="0">
                <a:pos x="256" y="248"/>
              </a:cxn>
              <a:cxn ang="0">
                <a:pos x="256" y="248"/>
              </a:cxn>
            </a:cxnLst>
            <a:rect l="0" t="0" r="r" b="b"/>
            <a:pathLst>
              <a:path w="265" h="299">
                <a:moveTo>
                  <a:pt x="256" y="248"/>
                </a:moveTo>
                <a:cubicBezTo>
                  <a:pt x="255" y="252"/>
                  <a:pt x="251" y="254"/>
                  <a:pt x="247" y="253"/>
                </a:cubicBezTo>
                <a:cubicBezTo>
                  <a:pt x="243" y="252"/>
                  <a:pt x="241" y="248"/>
                  <a:pt x="242" y="244"/>
                </a:cubicBezTo>
                <a:cubicBezTo>
                  <a:pt x="246" y="227"/>
                  <a:pt x="244" y="212"/>
                  <a:pt x="236" y="204"/>
                </a:cubicBezTo>
                <a:cubicBezTo>
                  <a:pt x="231" y="199"/>
                  <a:pt x="224" y="197"/>
                  <a:pt x="214" y="199"/>
                </a:cubicBezTo>
                <a:cubicBezTo>
                  <a:pt x="196" y="202"/>
                  <a:pt x="184" y="218"/>
                  <a:pt x="171" y="236"/>
                </a:cubicBezTo>
                <a:cubicBezTo>
                  <a:pt x="159" y="252"/>
                  <a:pt x="146" y="269"/>
                  <a:pt x="127" y="281"/>
                </a:cubicBezTo>
                <a:cubicBezTo>
                  <a:pt x="109" y="292"/>
                  <a:pt x="88" y="299"/>
                  <a:pt x="68" y="299"/>
                </a:cubicBezTo>
                <a:cubicBezTo>
                  <a:pt x="66" y="299"/>
                  <a:pt x="64" y="299"/>
                  <a:pt x="62" y="298"/>
                </a:cubicBezTo>
                <a:cubicBezTo>
                  <a:pt x="40" y="297"/>
                  <a:pt x="22" y="288"/>
                  <a:pt x="12" y="274"/>
                </a:cubicBezTo>
                <a:cubicBezTo>
                  <a:pt x="0" y="256"/>
                  <a:pt x="7" y="238"/>
                  <a:pt x="16" y="225"/>
                </a:cubicBezTo>
                <a:cubicBezTo>
                  <a:pt x="9" y="215"/>
                  <a:pt x="9" y="215"/>
                  <a:pt x="9" y="215"/>
                </a:cubicBezTo>
                <a:cubicBezTo>
                  <a:pt x="3" y="208"/>
                  <a:pt x="5" y="197"/>
                  <a:pt x="12" y="191"/>
                </a:cubicBezTo>
                <a:cubicBezTo>
                  <a:pt x="60" y="154"/>
                  <a:pt x="60" y="154"/>
                  <a:pt x="60" y="154"/>
                </a:cubicBezTo>
                <a:cubicBezTo>
                  <a:pt x="63" y="152"/>
                  <a:pt x="67" y="151"/>
                  <a:pt x="71" y="151"/>
                </a:cubicBezTo>
                <a:cubicBezTo>
                  <a:pt x="76" y="151"/>
                  <a:pt x="81" y="153"/>
                  <a:pt x="84" y="158"/>
                </a:cubicBezTo>
                <a:cubicBezTo>
                  <a:pt x="102" y="181"/>
                  <a:pt x="102" y="181"/>
                  <a:pt x="102" y="181"/>
                </a:cubicBezTo>
                <a:cubicBezTo>
                  <a:pt x="116" y="175"/>
                  <a:pt x="132" y="164"/>
                  <a:pt x="150" y="146"/>
                </a:cubicBezTo>
                <a:cubicBezTo>
                  <a:pt x="168" y="128"/>
                  <a:pt x="178" y="112"/>
                  <a:pt x="184" y="98"/>
                </a:cubicBezTo>
                <a:cubicBezTo>
                  <a:pt x="161" y="79"/>
                  <a:pt x="161" y="79"/>
                  <a:pt x="161" y="79"/>
                </a:cubicBezTo>
                <a:cubicBezTo>
                  <a:pt x="153" y="74"/>
                  <a:pt x="152" y="63"/>
                  <a:pt x="158" y="56"/>
                </a:cubicBezTo>
                <a:cubicBezTo>
                  <a:pt x="194" y="7"/>
                  <a:pt x="194" y="7"/>
                  <a:pt x="194" y="7"/>
                </a:cubicBezTo>
                <a:cubicBezTo>
                  <a:pt x="197" y="2"/>
                  <a:pt x="202" y="0"/>
                  <a:pt x="208" y="0"/>
                </a:cubicBezTo>
                <a:cubicBezTo>
                  <a:pt x="212" y="0"/>
                  <a:pt x="215" y="1"/>
                  <a:pt x="218" y="3"/>
                </a:cubicBezTo>
                <a:cubicBezTo>
                  <a:pt x="246" y="25"/>
                  <a:pt x="246" y="25"/>
                  <a:pt x="246" y="25"/>
                </a:cubicBezTo>
                <a:cubicBezTo>
                  <a:pt x="246" y="25"/>
                  <a:pt x="246" y="25"/>
                  <a:pt x="246" y="25"/>
                </a:cubicBezTo>
                <a:cubicBezTo>
                  <a:pt x="246" y="25"/>
                  <a:pt x="246" y="25"/>
                  <a:pt x="247" y="25"/>
                </a:cubicBezTo>
                <a:cubicBezTo>
                  <a:pt x="247" y="26"/>
                  <a:pt x="247" y="26"/>
                  <a:pt x="247" y="26"/>
                </a:cubicBezTo>
                <a:cubicBezTo>
                  <a:pt x="247" y="26"/>
                  <a:pt x="247" y="26"/>
                  <a:pt x="247" y="26"/>
                </a:cubicBezTo>
                <a:cubicBezTo>
                  <a:pt x="248" y="27"/>
                  <a:pt x="248" y="27"/>
                  <a:pt x="248" y="27"/>
                </a:cubicBezTo>
                <a:cubicBezTo>
                  <a:pt x="248" y="27"/>
                  <a:pt x="248" y="27"/>
                  <a:pt x="248" y="27"/>
                </a:cubicBezTo>
                <a:cubicBezTo>
                  <a:pt x="248" y="28"/>
                  <a:pt x="248" y="28"/>
                  <a:pt x="249" y="29"/>
                </a:cubicBezTo>
                <a:cubicBezTo>
                  <a:pt x="249" y="29"/>
                  <a:pt x="249" y="29"/>
                  <a:pt x="249" y="29"/>
                </a:cubicBezTo>
                <a:cubicBezTo>
                  <a:pt x="249" y="31"/>
                  <a:pt x="265" y="93"/>
                  <a:pt x="181" y="178"/>
                </a:cubicBezTo>
                <a:cubicBezTo>
                  <a:pt x="121" y="239"/>
                  <a:pt x="72" y="248"/>
                  <a:pt x="49" y="248"/>
                </a:cubicBezTo>
                <a:cubicBezTo>
                  <a:pt x="49" y="248"/>
                  <a:pt x="49" y="248"/>
                  <a:pt x="49" y="248"/>
                </a:cubicBezTo>
                <a:cubicBezTo>
                  <a:pt x="40" y="248"/>
                  <a:pt x="34" y="246"/>
                  <a:pt x="34" y="246"/>
                </a:cubicBezTo>
                <a:cubicBezTo>
                  <a:pt x="34" y="246"/>
                  <a:pt x="34" y="246"/>
                  <a:pt x="34" y="246"/>
                </a:cubicBezTo>
                <a:cubicBezTo>
                  <a:pt x="33" y="246"/>
                  <a:pt x="33" y="246"/>
                  <a:pt x="33" y="246"/>
                </a:cubicBezTo>
                <a:cubicBezTo>
                  <a:pt x="33" y="246"/>
                  <a:pt x="33" y="246"/>
                  <a:pt x="32" y="246"/>
                </a:cubicBezTo>
                <a:cubicBezTo>
                  <a:pt x="32" y="245"/>
                  <a:pt x="32" y="245"/>
                  <a:pt x="32" y="245"/>
                </a:cubicBezTo>
                <a:cubicBezTo>
                  <a:pt x="31" y="245"/>
                  <a:pt x="31" y="245"/>
                  <a:pt x="31" y="245"/>
                </a:cubicBezTo>
                <a:cubicBezTo>
                  <a:pt x="31" y="245"/>
                  <a:pt x="31" y="244"/>
                  <a:pt x="31" y="244"/>
                </a:cubicBezTo>
                <a:cubicBezTo>
                  <a:pt x="30" y="244"/>
                  <a:pt x="30" y="244"/>
                  <a:pt x="30" y="244"/>
                </a:cubicBezTo>
                <a:cubicBezTo>
                  <a:pt x="30" y="244"/>
                  <a:pt x="30" y="244"/>
                  <a:pt x="30" y="244"/>
                </a:cubicBezTo>
                <a:cubicBezTo>
                  <a:pt x="26" y="238"/>
                  <a:pt x="26" y="238"/>
                  <a:pt x="26" y="238"/>
                </a:cubicBezTo>
                <a:cubicBezTo>
                  <a:pt x="21" y="245"/>
                  <a:pt x="17" y="256"/>
                  <a:pt x="24" y="266"/>
                </a:cubicBezTo>
                <a:cubicBezTo>
                  <a:pt x="38" y="286"/>
                  <a:pt x="82" y="292"/>
                  <a:pt x="120" y="269"/>
                </a:cubicBezTo>
                <a:cubicBezTo>
                  <a:pt x="136" y="258"/>
                  <a:pt x="148" y="243"/>
                  <a:pt x="159" y="228"/>
                </a:cubicBezTo>
                <a:cubicBezTo>
                  <a:pt x="174" y="208"/>
                  <a:pt x="188" y="189"/>
                  <a:pt x="212" y="184"/>
                </a:cubicBezTo>
                <a:cubicBezTo>
                  <a:pt x="226" y="182"/>
                  <a:pt x="238" y="185"/>
                  <a:pt x="247" y="194"/>
                </a:cubicBezTo>
                <a:cubicBezTo>
                  <a:pt x="258" y="206"/>
                  <a:pt x="261" y="226"/>
                  <a:pt x="256" y="248"/>
                </a:cubicBezTo>
                <a:close/>
                <a:moveTo>
                  <a:pt x="256" y="248"/>
                </a:moveTo>
                <a:cubicBezTo>
                  <a:pt x="256" y="248"/>
                  <a:pt x="256" y="248"/>
                  <a:pt x="256" y="24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noEditPoints="1"/>
          </p:cNvSpPr>
          <p:nvPr/>
        </p:nvSpPr>
        <p:spPr bwMode="auto">
          <a:xfrm>
            <a:off x="1635648" y="4010025"/>
            <a:ext cx="371917" cy="561258"/>
          </a:xfrm>
          <a:custGeom>
            <a:avLst/>
            <a:gdLst/>
            <a:ahLst/>
            <a:cxnLst>
              <a:cxn ang="0">
                <a:pos x="89" y="0"/>
              </a:cxn>
              <a:cxn ang="0">
                <a:pos x="0" y="89"/>
              </a:cxn>
              <a:cxn ang="0">
                <a:pos x="38" y="188"/>
              </a:cxn>
              <a:cxn ang="0">
                <a:pos x="76" y="249"/>
              </a:cxn>
              <a:cxn ang="0">
                <a:pos x="89" y="269"/>
              </a:cxn>
              <a:cxn ang="0">
                <a:pos x="102" y="249"/>
              </a:cxn>
              <a:cxn ang="0">
                <a:pos x="139" y="188"/>
              </a:cxn>
              <a:cxn ang="0">
                <a:pos x="178" y="89"/>
              </a:cxn>
              <a:cxn ang="0">
                <a:pos x="89" y="0"/>
              </a:cxn>
              <a:cxn ang="0">
                <a:pos x="89" y="135"/>
              </a:cxn>
              <a:cxn ang="0">
                <a:pos x="43" y="89"/>
              </a:cxn>
              <a:cxn ang="0">
                <a:pos x="89" y="43"/>
              </a:cxn>
              <a:cxn ang="0">
                <a:pos x="135" y="89"/>
              </a:cxn>
              <a:cxn ang="0">
                <a:pos x="89" y="135"/>
              </a:cxn>
              <a:cxn ang="0">
                <a:pos x="89" y="135"/>
              </a:cxn>
              <a:cxn ang="0">
                <a:pos x="89" y="135"/>
              </a:cxn>
            </a:cxnLst>
            <a:rect l="0" t="0" r="r" b="b"/>
            <a:pathLst>
              <a:path w="178" h="269">
                <a:moveTo>
                  <a:pt x="89" y="0"/>
                </a:moveTo>
                <a:cubicBezTo>
                  <a:pt x="40" y="0"/>
                  <a:pt x="0" y="40"/>
                  <a:pt x="0" y="89"/>
                </a:cubicBezTo>
                <a:cubicBezTo>
                  <a:pt x="0" y="109"/>
                  <a:pt x="13" y="141"/>
                  <a:pt x="38" y="188"/>
                </a:cubicBezTo>
                <a:cubicBezTo>
                  <a:pt x="57" y="220"/>
                  <a:pt x="75" y="248"/>
                  <a:pt x="76" y="249"/>
                </a:cubicBezTo>
                <a:cubicBezTo>
                  <a:pt x="89" y="269"/>
                  <a:pt x="89" y="269"/>
                  <a:pt x="89" y="269"/>
                </a:cubicBezTo>
                <a:cubicBezTo>
                  <a:pt x="102" y="249"/>
                  <a:pt x="102" y="249"/>
                  <a:pt x="102" y="249"/>
                </a:cubicBezTo>
                <a:cubicBezTo>
                  <a:pt x="103" y="248"/>
                  <a:pt x="121" y="220"/>
                  <a:pt x="139" y="188"/>
                </a:cubicBezTo>
                <a:cubicBezTo>
                  <a:pt x="165" y="141"/>
                  <a:pt x="178" y="109"/>
                  <a:pt x="178" y="89"/>
                </a:cubicBezTo>
                <a:cubicBezTo>
                  <a:pt x="178" y="40"/>
                  <a:pt x="138" y="0"/>
                  <a:pt x="89" y="0"/>
                </a:cubicBezTo>
                <a:close/>
                <a:moveTo>
                  <a:pt x="89" y="135"/>
                </a:moveTo>
                <a:cubicBezTo>
                  <a:pt x="63" y="135"/>
                  <a:pt x="43" y="114"/>
                  <a:pt x="43" y="89"/>
                </a:cubicBezTo>
                <a:cubicBezTo>
                  <a:pt x="43" y="63"/>
                  <a:pt x="63" y="43"/>
                  <a:pt x="89" y="43"/>
                </a:cubicBezTo>
                <a:cubicBezTo>
                  <a:pt x="114" y="43"/>
                  <a:pt x="135" y="63"/>
                  <a:pt x="135" y="89"/>
                </a:cubicBezTo>
                <a:cubicBezTo>
                  <a:pt x="135" y="114"/>
                  <a:pt x="114" y="135"/>
                  <a:pt x="89" y="135"/>
                </a:cubicBezTo>
                <a:close/>
                <a:moveTo>
                  <a:pt x="89" y="135"/>
                </a:moveTo>
                <a:cubicBezTo>
                  <a:pt x="89" y="135"/>
                  <a:pt x="89" y="135"/>
                  <a:pt x="89" y="135"/>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4" name="Group 13"/>
          <p:cNvGrpSpPr/>
          <p:nvPr/>
        </p:nvGrpSpPr>
        <p:grpSpPr>
          <a:xfrm>
            <a:off x="2334928" y="2448070"/>
            <a:ext cx="848392" cy="848392"/>
            <a:chOff x="2966995" y="2337509"/>
            <a:chExt cx="612024" cy="612024"/>
          </a:xfrm>
        </p:grpSpPr>
        <p:sp>
          <p:nvSpPr>
            <p:cNvPr id="9" name="Oval 8"/>
            <p:cNvSpPr/>
            <p:nvPr/>
          </p:nvSpPr>
          <p:spPr bwMode="auto">
            <a:xfrm>
              <a:off x="2966995" y="2337509"/>
              <a:ext cx="612024" cy="612024"/>
            </a:xfrm>
            <a:prstGeom prst="ellipse">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0" name="Freeform 39"/>
            <p:cNvSpPr>
              <a:spLocks noEditPoints="1"/>
            </p:cNvSpPr>
            <p:nvPr/>
          </p:nvSpPr>
          <p:spPr bwMode="auto">
            <a:xfrm>
              <a:off x="3068532" y="2437616"/>
              <a:ext cx="408950" cy="411810"/>
            </a:xfrm>
            <a:custGeom>
              <a:avLst/>
              <a:gdLst/>
              <a:ahLst/>
              <a:cxnLst>
                <a:cxn ang="0">
                  <a:pos x="116" y="0"/>
                </a:cxn>
                <a:cxn ang="0">
                  <a:pos x="0" y="117"/>
                </a:cxn>
                <a:cxn ang="0">
                  <a:pos x="116" y="233"/>
                </a:cxn>
                <a:cxn ang="0">
                  <a:pos x="232" y="117"/>
                </a:cxn>
                <a:cxn ang="0">
                  <a:pos x="116" y="0"/>
                </a:cxn>
                <a:cxn ang="0">
                  <a:pos x="145" y="121"/>
                </a:cxn>
                <a:cxn ang="0">
                  <a:pos x="126" y="121"/>
                </a:cxn>
                <a:cxn ang="0">
                  <a:pos x="126" y="188"/>
                </a:cxn>
                <a:cxn ang="0">
                  <a:pos x="98" y="188"/>
                </a:cxn>
                <a:cxn ang="0">
                  <a:pos x="98" y="121"/>
                </a:cxn>
                <a:cxn ang="0">
                  <a:pos x="85" y="121"/>
                </a:cxn>
                <a:cxn ang="0">
                  <a:pos x="85" y="97"/>
                </a:cxn>
                <a:cxn ang="0">
                  <a:pos x="98" y="97"/>
                </a:cxn>
                <a:cxn ang="0">
                  <a:pos x="98" y="81"/>
                </a:cxn>
                <a:cxn ang="0">
                  <a:pos x="126" y="53"/>
                </a:cxn>
                <a:cxn ang="0">
                  <a:pos x="147" y="53"/>
                </a:cxn>
                <a:cxn ang="0">
                  <a:pos x="147" y="76"/>
                </a:cxn>
                <a:cxn ang="0">
                  <a:pos x="132" y="76"/>
                </a:cxn>
                <a:cxn ang="0">
                  <a:pos x="126" y="83"/>
                </a:cxn>
                <a:cxn ang="0">
                  <a:pos x="126" y="97"/>
                </a:cxn>
                <a:cxn ang="0">
                  <a:pos x="147" y="97"/>
                </a:cxn>
                <a:cxn ang="0">
                  <a:pos x="145" y="121"/>
                </a:cxn>
                <a:cxn ang="0">
                  <a:pos x="145" y="121"/>
                </a:cxn>
                <a:cxn ang="0">
                  <a:pos x="145" y="121"/>
                </a:cxn>
              </a:cxnLst>
              <a:rect l="0" t="0" r="r" b="b"/>
              <a:pathLst>
                <a:path w="232" h="233">
                  <a:moveTo>
                    <a:pt x="116" y="0"/>
                  </a:moveTo>
                  <a:cubicBezTo>
                    <a:pt x="52" y="0"/>
                    <a:pt x="0" y="52"/>
                    <a:pt x="0" y="117"/>
                  </a:cubicBezTo>
                  <a:cubicBezTo>
                    <a:pt x="0" y="181"/>
                    <a:pt x="52" y="233"/>
                    <a:pt x="116" y="233"/>
                  </a:cubicBezTo>
                  <a:cubicBezTo>
                    <a:pt x="180" y="233"/>
                    <a:pt x="232" y="181"/>
                    <a:pt x="232" y="117"/>
                  </a:cubicBezTo>
                  <a:cubicBezTo>
                    <a:pt x="232" y="52"/>
                    <a:pt x="180" y="0"/>
                    <a:pt x="116" y="0"/>
                  </a:cubicBezTo>
                  <a:close/>
                  <a:moveTo>
                    <a:pt x="145" y="121"/>
                  </a:moveTo>
                  <a:cubicBezTo>
                    <a:pt x="126" y="121"/>
                    <a:pt x="126" y="121"/>
                    <a:pt x="126" y="121"/>
                  </a:cubicBezTo>
                  <a:cubicBezTo>
                    <a:pt x="126" y="188"/>
                    <a:pt x="126" y="188"/>
                    <a:pt x="126" y="188"/>
                  </a:cubicBezTo>
                  <a:cubicBezTo>
                    <a:pt x="98" y="188"/>
                    <a:pt x="98" y="188"/>
                    <a:pt x="98" y="188"/>
                  </a:cubicBezTo>
                  <a:cubicBezTo>
                    <a:pt x="98" y="121"/>
                    <a:pt x="98" y="121"/>
                    <a:pt x="98" y="121"/>
                  </a:cubicBezTo>
                  <a:cubicBezTo>
                    <a:pt x="85" y="121"/>
                    <a:pt x="85" y="121"/>
                    <a:pt x="85" y="121"/>
                  </a:cubicBezTo>
                  <a:cubicBezTo>
                    <a:pt x="85" y="97"/>
                    <a:pt x="85" y="97"/>
                    <a:pt x="85" y="97"/>
                  </a:cubicBezTo>
                  <a:cubicBezTo>
                    <a:pt x="98" y="97"/>
                    <a:pt x="98" y="97"/>
                    <a:pt x="98" y="97"/>
                  </a:cubicBezTo>
                  <a:cubicBezTo>
                    <a:pt x="98" y="81"/>
                    <a:pt x="98" y="81"/>
                    <a:pt x="98" y="81"/>
                  </a:cubicBezTo>
                  <a:cubicBezTo>
                    <a:pt x="98" y="70"/>
                    <a:pt x="103" y="53"/>
                    <a:pt x="126" y="53"/>
                  </a:cubicBezTo>
                  <a:cubicBezTo>
                    <a:pt x="147" y="53"/>
                    <a:pt x="147" y="53"/>
                    <a:pt x="147" y="53"/>
                  </a:cubicBezTo>
                  <a:cubicBezTo>
                    <a:pt x="147" y="76"/>
                    <a:pt x="147" y="76"/>
                    <a:pt x="147" y="76"/>
                  </a:cubicBezTo>
                  <a:cubicBezTo>
                    <a:pt x="132" y="76"/>
                    <a:pt x="132" y="76"/>
                    <a:pt x="132" y="76"/>
                  </a:cubicBezTo>
                  <a:cubicBezTo>
                    <a:pt x="130" y="76"/>
                    <a:pt x="126" y="78"/>
                    <a:pt x="126" y="83"/>
                  </a:cubicBezTo>
                  <a:cubicBezTo>
                    <a:pt x="126" y="97"/>
                    <a:pt x="126" y="97"/>
                    <a:pt x="126" y="97"/>
                  </a:cubicBezTo>
                  <a:cubicBezTo>
                    <a:pt x="147" y="97"/>
                    <a:pt x="147" y="97"/>
                    <a:pt x="147" y="97"/>
                  </a:cubicBezTo>
                  <a:lnTo>
                    <a:pt x="145" y="121"/>
                  </a:lnTo>
                  <a:close/>
                  <a:moveTo>
                    <a:pt x="145" y="121"/>
                  </a:moveTo>
                  <a:cubicBezTo>
                    <a:pt x="145" y="121"/>
                    <a:pt x="145" y="121"/>
                    <a:pt x="145" y="121"/>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1" name="Group 10"/>
          <p:cNvGrpSpPr/>
          <p:nvPr/>
        </p:nvGrpSpPr>
        <p:grpSpPr>
          <a:xfrm>
            <a:off x="3564577" y="2448070"/>
            <a:ext cx="848392" cy="848392"/>
            <a:chOff x="3854055" y="2337509"/>
            <a:chExt cx="612024" cy="612024"/>
          </a:xfrm>
        </p:grpSpPr>
        <p:sp>
          <p:nvSpPr>
            <p:cNvPr id="52" name="Oval 51"/>
            <p:cNvSpPr/>
            <p:nvPr/>
          </p:nvSpPr>
          <p:spPr bwMode="auto">
            <a:xfrm>
              <a:off x="3854055" y="2337509"/>
              <a:ext cx="612024" cy="612024"/>
            </a:xfrm>
            <a:prstGeom prst="ellipse">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5" name="Freeform 44"/>
            <p:cNvSpPr>
              <a:spLocks noEditPoints="1"/>
            </p:cNvSpPr>
            <p:nvPr/>
          </p:nvSpPr>
          <p:spPr bwMode="auto">
            <a:xfrm>
              <a:off x="3954877" y="2437616"/>
              <a:ext cx="410381" cy="411810"/>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Group 12"/>
          <p:cNvGrpSpPr/>
          <p:nvPr/>
        </p:nvGrpSpPr>
        <p:grpSpPr>
          <a:xfrm>
            <a:off x="6023874" y="2448070"/>
            <a:ext cx="848392" cy="848392"/>
            <a:chOff x="5628175" y="2337509"/>
            <a:chExt cx="612024" cy="612024"/>
          </a:xfrm>
        </p:grpSpPr>
        <p:sp>
          <p:nvSpPr>
            <p:cNvPr id="54" name="Oval 53"/>
            <p:cNvSpPr/>
            <p:nvPr/>
          </p:nvSpPr>
          <p:spPr bwMode="auto">
            <a:xfrm>
              <a:off x="5628175" y="2337509"/>
              <a:ext cx="612024" cy="612024"/>
            </a:xfrm>
            <a:prstGeom prst="ellipse">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47" name="Group 46"/>
            <p:cNvGrpSpPr/>
            <p:nvPr/>
          </p:nvGrpSpPr>
          <p:grpSpPr>
            <a:xfrm>
              <a:off x="5728282" y="2437616"/>
              <a:ext cx="411810" cy="411810"/>
              <a:chOff x="2776537" y="7758113"/>
              <a:chExt cx="457200" cy="457200"/>
            </a:xfrm>
            <a:solidFill>
              <a:schemeClr val="bg1"/>
            </a:solidFill>
          </p:grpSpPr>
          <p:sp>
            <p:nvSpPr>
              <p:cNvPr id="48" name="Freeform 47"/>
              <p:cNvSpPr>
                <a:spLocks noEditPoints="1"/>
              </p:cNvSpPr>
              <p:nvPr/>
            </p:nvSpPr>
            <p:spPr bwMode="auto">
              <a:xfrm>
                <a:off x="2911475" y="8020051"/>
                <a:ext cx="84138" cy="60325"/>
              </a:xfrm>
              <a:custGeom>
                <a:avLst/>
                <a:gdLst/>
                <a:ahLst/>
                <a:cxnLst>
                  <a:cxn ang="0">
                    <a:pos x="32" y="3"/>
                  </a:cxn>
                  <a:cxn ang="0">
                    <a:pos x="30" y="1"/>
                  </a:cxn>
                  <a:cxn ang="0">
                    <a:pos x="22" y="0"/>
                  </a:cxn>
                  <a:cxn ang="0">
                    <a:pos x="22" y="0"/>
                  </a:cxn>
                  <a:cxn ang="0">
                    <a:pos x="0" y="15"/>
                  </a:cxn>
                  <a:cxn ang="0">
                    <a:pos x="20" y="31"/>
                  </a:cxn>
                  <a:cxn ang="0">
                    <a:pos x="43" y="16"/>
                  </a:cxn>
                  <a:cxn ang="0">
                    <a:pos x="42" y="13"/>
                  </a:cxn>
                  <a:cxn ang="0">
                    <a:pos x="32" y="3"/>
                  </a:cxn>
                  <a:cxn ang="0">
                    <a:pos x="32" y="3"/>
                  </a:cxn>
                  <a:cxn ang="0">
                    <a:pos x="32" y="3"/>
                  </a:cxn>
                </a:cxnLst>
                <a:rect l="0" t="0" r="r" b="b"/>
                <a:pathLst>
                  <a:path w="43" h="31">
                    <a:moveTo>
                      <a:pt x="32" y="3"/>
                    </a:moveTo>
                    <a:cubicBezTo>
                      <a:pt x="31" y="2"/>
                      <a:pt x="31" y="2"/>
                      <a:pt x="30" y="1"/>
                    </a:cubicBezTo>
                    <a:cubicBezTo>
                      <a:pt x="27" y="0"/>
                      <a:pt x="25" y="0"/>
                      <a:pt x="22" y="0"/>
                    </a:cubicBezTo>
                    <a:cubicBezTo>
                      <a:pt x="22" y="0"/>
                      <a:pt x="22" y="0"/>
                      <a:pt x="22" y="0"/>
                    </a:cubicBezTo>
                    <a:cubicBezTo>
                      <a:pt x="10" y="0"/>
                      <a:pt x="0" y="7"/>
                      <a:pt x="0" y="15"/>
                    </a:cubicBezTo>
                    <a:cubicBezTo>
                      <a:pt x="0" y="24"/>
                      <a:pt x="9" y="31"/>
                      <a:pt x="20" y="31"/>
                    </a:cubicBezTo>
                    <a:cubicBezTo>
                      <a:pt x="35" y="31"/>
                      <a:pt x="43" y="26"/>
                      <a:pt x="43" y="16"/>
                    </a:cubicBezTo>
                    <a:cubicBezTo>
                      <a:pt x="43" y="15"/>
                      <a:pt x="42" y="14"/>
                      <a:pt x="42" y="13"/>
                    </a:cubicBezTo>
                    <a:cubicBezTo>
                      <a:pt x="41" y="9"/>
                      <a:pt x="38" y="7"/>
                      <a:pt x="32" y="3"/>
                    </a:cubicBezTo>
                    <a:close/>
                    <a:moveTo>
                      <a:pt x="32" y="3"/>
                    </a:moveTo>
                    <a:cubicBezTo>
                      <a:pt x="32" y="3"/>
                      <a:pt x="32" y="3"/>
                      <a:pt x="3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Freeform 48"/>
              <p:cNvSpPr>
                <a:spLocks noEditPoints="1"/>
              </p:cNvSpPr>
              <p:nvPr/>
            </p:nvSpPr>
            <p:spPr bwMode="auto">
              <a:xfrm>
                <a:off x="2925762" y="7891463"/>
                <a:ext cx="55563" cy="73025"/>
              </a:xfrm>
              <a:custGeom>
                <a:avLst/>
                <a:gdLst/>
                <a:ahLst/>
                <a:cxnLst>
                  <a:cxn ang="0">
                    <a:pos x="17" y="37"/>
                  </a:cxn>
                  <a:cxn ang="0">
                    <a:pos x="17" y="37"/>
                  </a:cxn>
                  <a:cxn ang="0">
                    <a:pos x="24" y="34"/>
                  </a:cxn>
                  <a:cxn ang="0">
                    <a:pos x="27" y="19"/>
                  </a:cxn>
                  <a:cxn ang="0">
                    <a:pos x="11" y="0"/>
                  </a:cxn>
                  <a:cxn ang="0">
                    <a:pos x="11" y="0"/>
                  </a:cxn>
                  <a:cxn ang="0">
                    <a:pos x="4" y="4"/>
                  </a:cxn>
                  <a:cxn ang="0">
                    <a:pos x="0" y="18"/>
                  </a:cxn>
                  <a:cxn ang="0">
                    <a:pos x="17" y="37"/>
                  </a:cxn>
                  <a:cxn ang="0">
                    <a:pos x="17" y="37"/>
                  </a:cxn>
                  <a:cxn ang="0">
                    <a:pos x="17" y="37"/>
                  </a:cxn>
                </a:cxnLst>
                <a:rect l="0" t="0" r="r" b="b"/>
                <a:pathLst>
                  <a:path w="28" h="37">
                    <a:moveTo>
                      <a:pt x="17" y="37"/>
                    </a:moveTo>
                    <a:cubicBezTo>
                      <a:pt x="17" y="37"/>
                      <a:pt x="17" y="37"/>
                      <a:pt x="17" y="37"/>
                    </a:cubicBezTo>
                    <a:cubicBezTo>
                      <a:pt x="20" y="37"/>
                      <a:pt x="22" y="36"/>
                      <a:pt x="24" y="34"/>
                    </a:cubicBezTo>
                    <a:cubicBezTo>
                      <a:pt x="27" y="30"/>
                      <a:pt x="28" y="25"/>
                      <a:pt x="27" y="19"/>
                    </a:cubicBezTo>
                    <a:cubicBezTo>
                      <a:pt x="26" y="9"/>
                      <a:pt x="19" y="1"/>
                      <a:pt x="11" y="0"/>
                    </a:cubicBezTo>
                    <a:cubicBezTo>
                      <a:pt x="11" y="0"/>
                      <a:pt x="11" y="0"/>
                      <a:pt x="11" y="0"/>
                    </a:cubicBezTo>
                    <a:cubicBezTo>
                      <a:pt x="8" y="0"/>
                      <a:pt x="6" y="1"/>
                      <a:pt x="4" y="4"/>
                    </a:cubicBezTo>
                    <a:cubicBezTo>
                      <a:pt x="1" y="7"/>
                      <a:pt x="0" y="12"/>
                      <a:pt x="0" y="18"/>
                    </a:cubicBezTo>
                    <a:cubicBezTo>
                      <a:pt x="2" y="28"/>
                      <a:pt x="9" y="37"/>
                      <a:pt x="17" y="37"/>
                    </a:cubicBezTo>
                    <a:close/>
                    <a:moveTo>
                      <a:pt x="17" y="37"/>
                    </a:moveTo>
                    <a:cubicBezTo>
                      <a:pt x="17" y="37"/>
                      <a:pt x="17" y="37"/>
                      <a:pt x="17" y="3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0" name="Freeform 49"/>
              <p:cNvSpPr>
                <a:spLocks noEditPoints="1"/>
              </p:cNvSpPr>
              <p:nvPr/>
            </p:nvSpPr>
            <p:spPr bwMode="auto">
              <a:xfrm>
                <a:off x="2776537" y="7758113"/>
                <a:ext cx="457200" cy="457200"/>
              </a:xfrm>
              <a:custGeom>
                <a:avLst/>
                <a:gdLst/>
                <a:ahLst/>
                <a:cxnLst>
                  <a:cxn ang="0">
                    <a:pos x="117" y="0"/>
                  </a:cxn>
                  <a:cxn ang="0">
                    <a:pos x="0" y="117"/>
                  </a:cxn>
                  <a:cxn ang="0">
                    <a:pos x="117" y="233"/>
                  </a:cxn>
                  <a:cxn ang="0">
                    <a:pos x="233" y="117"/>
                  </a:cxn>
                  <a:cxn ang="0">
                    <a:pos x="117" y="0"/>
                  </a:cxn>
                  <a:cxn ang="0">
                    <a:pos x="103" y="173"/>
                  </a:cxn>
                  <a:cxn ang="0">
                    <a:pos x="89" y="175"/>
                  </a:cxn>
                  <a:cxn ang="0">
                    <a:pos x="73" y="173"/>
                  </a:cxn>
                  <a:cxn ang="0">
                    <a:pos x="53" y="160"/>
                  </a:cxn>
                  <a:cxn ang="0">
                    <a:pos x="51" y="152"/>
                  </a:cxn>
                  <a:cxn ang="0">
                    <a:pos x="53" y="143"/>
                  </a:cxn>
                  <a:cxn ang="0">
                    <a:pos x="88" y="124"/>
                  </a:cxn>
                  <a:cxn ang="0">
                    <a:pos x="88" y="124"/>
                  </a:cxn>
                  <a:cxn ang="0">
                    <a:pos x="86" y="118"/>
                  </a:cxn>
                  <a:cxn ang="0">
                    <a:pos x="87" y="114"/>
                  </a:cxn>
                  <a:cxn ang="0">
                    <a:pos x="59" y="86"/>
                  </a:cxn>
                  <a:cxn ang="0">
                    <a:pos x="80" y="60"/>
                  </a:cxn>
                  <a:cxn ang="0">
                    <a:pos x="91" y="58"/>
                  </a:cxn>
                  <a:cxn ang="0">
                    <a:pos x="126" y="58"/>
                  </a:cxn>
                  <a:cxn ang="0">
                    <a:pos x="129" y="60"/>
                  </a:cxn>
                  <a:cxn ang="0">
                    <a:pos x="128" y="63"/>
                  </a:cxn>
                  <a:cxn ang="0">
                    <a:pos x="120" y="69"/>
                  </a:cxn>
                  <a:cxn ang="0">
                    <a:pos x="118" y="69"/>
                  </a:cxn>
                  <a:cxn ang="0">
                    <a:pos x="115" y="69"/>
                  </a:cxn>
                  <a:cxn ang="0">
                    <a:pos x="121" y="86"/>
                  </a:cxn>
                  <a:cxn ang="0">
                    <a:pos x="110" y="106"/>
                  </a:cxn>
                  <a:cxn ang="0">
                    <a:pos x="105" y="114"/>
                  </a:cxn>
                  <a:cxn ang="0">
                    <a:pos x="113" y="123"/>
                  </a:cxn>
                  <a:cxn ang="0">
                    <a:pos x="126" y="147"/>
                  </a:cxn>
                  <a:cxn ang="0">
                    <a:pos x="103" y="173"/>
                  </a:cxn>
                  <a:cxn ang="0">
                    <a:pos x="181" y="114"/>
                  </a:cxn>
                  <a:cxn ang="0">
                    <a:pos x="179" y="117"/>
                  </a:cxn>
                  <a:cxn ang="0">
                    <a:pos x="159" y="117"/>
                  </a:cxn>
                  <a:cxn ang="0">
                    <a:pos x="159" y="136"/>
                  </a:cxn>
                  <a:cxn ang="0">
                    <a:pos x="156" y="139"/>
                  </a:cxn>
                  <a:cxn ang="0">
                    <a:pos x="151" y="139"/>
                  </a:cxn>
                  <a:cxn ang="0">
                    <a:pos x="148" y="136"/>
                  </a:cxn>
                  <a:cxn ang="0">
                    <a:pos x="148" y="117"/>
                  </a:cxn>
                  <a:cxn ang="0">
                    <a:pos x="128" y="117"/>
                  </a:cxn>
                  <a:cxn ang="0">
                    <a:pos x="126" y="114"/>
                  </a:cxn>
                  <a:cxn ang="0">
                    <a:pos x="126" y="108"/>
                  </a:cxn>
                  <a:cxn ang="0">
                    <a:pos x="128" y="106"/>
                  </a:cxn>
                  <a:cxn ang="0">
                    <a:pos x="148" y="106"/>
                  </a:cxn>
                  <a:cxn ang="0">
                    <a:pos x="148" y="86"/>
                  </a:cxn>
                  <a:cxn ang="0">
                    <a:pos x="151" y="83"/>
                  </a:cxn>
                  <a:cxn ang="0">
                    <a:pos x="156" y="83"/>
                  </a:cxn>
                  <a:cxn ang="0">
                    <a:pos x="159" y="86"/>
                  </a:cxn>
                  <a:cxn ang="0">
                    <a:pos x="159" y="106"/>
                  </a:cxn>
                  <a:cxn ang="0">
                    <a:pos x="179" y="106"/>
                  </a:cxn>
                  <a:cxn ang="0">
                    <a:pos x="181" y="108"/>
                  </a:cxn>
                  <a:cxn ang="0">
                    <a:pos x="181" y="114"/>
                  </a:cxn>
                  <a:cxn ang="0">
                    <a:pos x="181" y="114"/>
                  </a:cxn>
                  <a:cxn ang="0">
                    <a:pos x="181" y="114"/>
                  </a:cxn>
                </a:cxnLst>
                <a:rect l="0" t="0" r="r" b="b"/>
                <a:pathLst>
                  <a:path w="233" h="233">
                    <a:moveTo>
                      <a:pt x="117" y="0"/>
                    </a:moveTo>
                    <a:cubicBezTo>
                      <a:pt x="53" y="0"/>
                      <a:pt x="0" y="52"/>
                      <a:pt x="0" y="117"/>
                    </a:cubicBezTo>
                    <a:cubicBezTo>
                      <a:pt x="0" y="181"/>
                      <a:pt x="53" y="233"/>
                      <a:pt x="117" y="233"/>
                    </a:cubicBezTo>
                    <a:cubicBezTo>
                      <a:pt x="181" y="233"/>
                      <a:pt x="233" y="181"/>
                      <a:pt x="233" y="117"/>
                    </a:cubicBezTo>
                    <a:cubicBezTo>
                      <a:pt x="233" y="52"/>
                      <a:pt x="181" y="0"/>
                      <a:pt x="117" y="0"/>
                    </a:cubicBezTo>
                    <a:close/>
                    <a:moveTo>
                      <a:pt x="103" y="173"/>
                    </a:moveTo>
                    <a:cubicBezTo>
                      <a:pt x="99" y="174"/>
                      <a:pt x="94" y="175"/>
                      <a:pt x="89" y="175"/>
                    </a:cubicBezTo>
                    <a:cubicBezTo>
                      <a:pt x="84" y="175"/>
                      <a:pt x="78" y="174"/>
                      <a:pt x="73" y="173"/>
                    </a:cubicBezTo>
                    <a:cubicBezTo>
                      <a:pt x="64" y="171"/>
                      <a:pt x="57" y="166"/>
                      <a:pt x="53" y="160"/>
                    </a:cubicBezTo>
                    <a:cubicBezTo>
                      <a:pt x="52" y="158"/>
                      <a:pt x="51" y="155"/>
                      <a:pt x="51" y="152"/>
                    </a:cubicBezTo>
                    <a:cubicBezTo>
                      <a:pt x="51" y="149"/>
                      <a:pt x="52" y="146"/>
                      <a:pt x="53" y="143"/>
                    </a:cubicBezTo>
                    <a:cubicBezTo>
                      <a:pt x="58" y="132"/>
                      <a:pt x="72" y="124"/>
                      <a:pt x="88" y="124"/>
                    </a:cubicBezTo>
                    <a:cubicBezTo>
                      <a:pt x="88" y="124"/>
                      <a:pt x="88" y="124"/>
                      <a:pt x="88" y="124"/>
                    </a:cubicBezTo>
                    <a:cubicBezTo>
                      <a:pt x="87" y="122"/>
                      <a:pt x="86" y="120"/>
                      <a:pt x="86" y="118"/>
                    </a:cubicBezTo>
                    <a:cubicBezTo>
                      <a:pt x="86" y="116"/>
                      <a:pt x="87" y="115"/>
                      <a:pt x="87" y="114"/>
                    </a:cubicBezTo>
                    <a:cubicBezTo>
                      <a:pt x="71" y="113"/>
                      <a:pt x="59" y="102"/>
                      <a:pt x="59" y="86"/>
                    </a:cubicBezTo>
                    <a:cubicBezTo>
                      <a:pt x="59" y="75"/>
                      <a:pt x="67" y="64"/>
                      <a:pt x="80" y="60"/>
                    </a:cubicBezTo>
                    <a:cubicBezTo>
                      <a:pt x="84" y="59"/>
                      <a:pt x="88" y="58"/>
                      <a:pt x="91" y="58"/>
                    </a:cubicBezTo>
                    <a:cubicBezTo>
                      <a:pt x="126" y="58"/>
                      <a:pt x="126" y="58"/>
                      <a:pt x="126" y="58"/>
                    </a:cubicBezTo>
                    <a:cubicBezTo>
                      <a:pt x="127" y="58"/>
                      <a:pt x="128" y="59"/>
                      <a:pt x="129" y="60"/>
                    </a:cubicBezTo>
                    <a:cubicBezTo>
                      <a:pt x="129" y="61"/>
                      <a:pt x="128" y="62"/>
                      <a:pt x="128" y="63"/>
                    </a:cubicBezTo>
                    <a:cubicBezTo>
                      <a:pt x="120" y="69"/>
                      <a:pt x="120" y="69"/>
                      <a:pt x="120" y="69"/>
                    </a:cubicBezTo>
                    <a:cubicBezTo>
                      <a:pt x="119" y="69"/>
                      <a:pt x="119" y="69"/>
                      <a:pt x="118" y="69"/>
                    </a:cubicBezTo>
                    <a:cubicBezTo>
                      <a:pt x="115" y="69"/>
                      <a:pt x="115" y="69"/>
                      <a:pt x="115" y="69"/>
                    </a:cubicBezTo>
                    <a:cubicBezTo>
                      <a:pt x="119" y="73"/>
                      <a:pt x="121" y="79"/>
                      <a:pt x="121" y="86"/>
                    </a:cubicBezTo>
                    <a:cubicBezTo>
                      <a:pt x="121" y="94"/>
                      <a:pt x="117" y="101"/>
                      <a:pt x="110" y="106"/>
                    </a:cubicBezTo>
                    <a:cubicBezTo>
                      <a:pt x="105" y="111"/>
                      <a:pt x="105" y="112"/>
                      <a:pt x="105" y="114"/>
                    </a:cubicBezTo>
                    <a:cubicBezTo>
                      <a:pt x="105" y="116"/>
                      <a:pt x="109" y="120"/>
                      <a:pt x="113" y="123"/>
                    </a:cubicBezTo>
                    <a:cubicBezTo>
                      <a:pt x="122" y="130"/>
                      <a:pt x="126" y="136"/>
                      <a:pt x="126" y="147"/>
                    </a:cubicBezTo>
                    <a:cubicBezTo>
                      <a:pt x="126" y="159"/>
                      <a:pt x="117" y="169"/>
                      <a:pt x="103" y="173"/>
                    </a:cubicBezTo>
                    <a:close/>
                    <a:moveTo>
                      <a:pt x="181" y="114"/>
                    </a:moveTo>
                    <a:cubicBezTo>
                      <a:pt x="181" y="115"/>
                      <a:pt x="180" y="117"/>
                      <a:pt x="179" y="117"/>
                    </a:cubicBezTo>
                    <a:cubicBezTo>
                      <a:pt x="159" y="117"/>
                      <a:pt x="159" y="117"/>
                      <a:pt x="159" y="117"/>
                    </a:cubicBezTo>
                    <a:cubicBezTo>
                      <a:pt x="159" y="136"/>
                      <a:pt x="159" y="136"/>
                      <a:pt x="159" y="136"/>
                    </a:cubicBezTo>
                    <a:cubicBezTo>
                      <a:pt x="159" y="138"/>
                      <a:pt x="158" y="139"/>
                      <a:pt x="156" y="139"/>
                    </a:cubicBezTo>
                    <a:cubicBezTo>
                      <a:pt x="151" y="139"/>
                      <a:pt x="151" y="139"/>
                      <a:pt x="151" y="139"/>
                    </a:cubicBezTo>
                    <a:cubicBezTo>
                      <a:pt x="149" y="139"/>
                      <a:pt x="148" y="138"/>
                      <a:pt x="148" y="136"/>
                    </a:cubicBezTo>
                    <a:cubicBezTo>
                      <a:pt x="148" y="117"/>
                      <a:pt x="148" y="117"/>
                      <a:pt x="148" y="117"/>
                    </a:cubicBezTo>
                    <a:cubicBezTo>
                      <a:pt x="128" y="117"/>
                      <a:pt x="128" y="117"/>
                      <a:pt x="128" y="117"/>
                    </a:cubicBezTo>
                    <a:cubicBezTo>
                      <a:pt x="127" y="117"/>
                      <a:pt x="126" y="115"/>
                      <a:pt x="126" y="114"/>
                    </a:cubicBezTo>
                    <a:cubicBezTo>
                      <a:pt x="126" y="108"/>
                      <a:pt x="126" y="108"/>
                      <a:pt x="126" y="108"/>
                    </a:cubicBezTo>
                    <a:cubicBezTo>
                      <a:pt x="126" y="107"/>
                      <a:pt x="127" y="106"/>
                      <a:pt x="128" y="106"/>
                    </a:cubicBezTo>
                    <a:cubicBezTo>
                      <a:pt x="148" y="106"/>
                      <a:pt x="148" y="106"/>
                      <a:pt x="148" y="106"/>
                    </a:cubicBezTo>
                    <a:cubicBezTo>
                      <a:pt x="148" y="86"/>
                      <a:pt x="148" y="86"/>
                      <a:pt x="148" y="86"/>
                    </a:cubicBezTo>
                    <a:cubicBezTo>
                      <a:pt x="148" y="84"/>
                      <a:pt x="149" y="83"/>
                      <a:pt x="151" y="83"/>
                    </a:cubicBezTo>
                    <a:cubicBezTo>
                      <a:pt x="156" y="83"/>
                      <a:pt x="156" y="83"/>
                      <a:pt x="156" y="83"/>
                    </a:cubicBezTo>
                    <a:cubicBezTo>
                      <a:pt x="158" y="83"/>
                      <a:pt x="159" y="84"/>
                      <a:pt x="159" y="86"/>
                    </a:cubicBezTo>
                    <a:cubicBezTo>
                      <a:pt x="159" y="106"/>
                      <a:pt x="159" y="106"/>
                      <a:pt x="159" y="106"/>
                    </a:cubicBezTo>
                    <a:cubicBezTo>
                      <a:pt x="179" y="106"/>
                      <a:pt x="179" y="106"/>
                      <a:pt x="179" y="106"/>
                    </a:cubicBezTo>
                    <a:cubicBezTo>
                      <a:pt x="180" y="106"/>
                      <a:pt x="181" y="107"/>
                      <a:pt x="181" y="108"/>
                    </a:cubicBezTo>
                    <a:lnTo>
                      <a:pt x="181" y="114"/>
                    </a:lnTo>
                    <a:close/>
                    <a:moveTo>
                      <a:pt x="181" y="114"/>
                    </a:moveTo>
                    <a:cubicBezTo>
                      <a:pt x="181" y="114"/>
                      <a:pt x="181" y="114"/>
                      <a:pt x="181" y="1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grpSp>
        <p:nvGrpSpPr>
          <p:cNvPr id="12" name="Group 11"/>
          <p:cNvGrpSpPr/>
          <p:nvPr/>
        </p:nvGrpSpPr>
        <p:grpSpPr>
          <a:xfrm>
            <a:off x="4794225" y="2448070"/>
            <a:ext cx="848392" cy="848392"/>
            <a:chOff x="4741115" y="2337509"/>
            <a:chExt cx="612024" cy="612024"/>
          </a:xfrm>
        </p:grpSpPr>
        <p:sp>
          <p:nvSpPr>
            <p:cNvPr id="53" name="Oval 52"/>
            <p:cNvSpPr/>
            <p:nvPr/>
          </p:nvSpPr>
          <p:spPr bwMode="auto">
            <a:xfrm>
              <a:off x="4741115" y="2337509"/>
              <a:ext cx="612024" cy="612024"/>
            </a:xfrm>
            <a:prstGeom prst="ellipse">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1" name="Freeform 50"/>
            <p:cNvSpPr>
              <a:spLocks noEditPoints="1"/>
            </p:cNvSpPr>
            <p:nvPr/>
          </p:nvSpPr>
          <p:spPr bwMode="auto">
            <a:xfrm>
              <a:off x="4844797" y="2441906"/>
              <a:ext cx="404661" cy="403231"/>
            </a:xfrm>
            <a:custGeom>
              <a:avLst/>
              <a:gdLst/>
              <a:ahLst/>
              <a:cxnLst>
                <a:cxn ang="0">
                  <a:pos x="114" y="0"/>
                </a:cxn>
                <a:cxn ang="0">
                  <a:pos x="0" y="115"/>
                </a:cxn>
                <a:cxn ang="0">
                  <a:pos x="114" y="229"/>
                </a:cxn>
                <a:cxn ang="0">
                  <a:pos x="229" y="115"/>
                </a:cxn>
                <a:cxn ang="0">
                  <a:pos x="114" y="0"/>
                </a:cxn>
                <a:cxn ang="0">
                  <a:pos x="86" y="170"/>
                </a:cxn>
                <a:cxn ang="0">
                  <a:pos x="57" y="170"/>
                </a:cxn>
                <a:cxn ang="0">
                  <a:pos x="57" y="70"/>
                </a:cxn>
                <a:cxn ang="0">
                  <a:pos x="86" y="70"/>
                </a:cxn>
                <a:cxn ang="0">
                  <a:pos x="86" y="170"/>
                </a:cxn>
                <a:cxn ang="0">
                  <a:pos x="72" y="64"/>
                </a:cxn>
                <a:cxn ang="0">
                  <a:pos x="59" y="50"/>
                </a:cxn>
                <a:cxn ang="0">
                  <a:pos x="72" y="37"/>
                </a:cxn>
                <a:cxn ang="0">
                  <a:pos x="86" y="50"/>
                </a:cxn>
                <a:cxn ang="0">
                  <a:pos x="72" y="64"/>
                </a:cxn>
                <a:cxn ang="0">
                  <a:pos x="186" y="170"/>
                </a:cxn>
                <a:cxn ang="0">
                  <a:pos x="157" y="170"/>
                </a:cxn>
                <a:cxn ang="0">
                  <a:pos x="157" y="108"/>
                </a:cxn>
                <a:cxn ang="0">
                  <a:pos x="146" y="96"/>
                </a:cxn>
                <a:cxn ang="0">
                  <a:pos x="129" y="108"/>
                </a:cxn>
                <a:cxn ang="0">
                  <a:pos x="129" y="170"/>
                </a:cxn>
                <a:cxn ang="0">
                  <a:pos x="100" y="170"/>
                </a:cxn>
                <a:cxn ang="0">
                  <a:pos x="100" y="70"/>
                </a:cxn>
                <a:cxn ang="0">
                  <a:pos x="129" y="70"/>
                </a:cxn>
                <a:cxn ang="0">
                  <a:pos x="129" y="79"/>
                </a:cxn>
                <a:cxn ang="0">
                  <a:pos x="157" y="70"/>
                </a:cxn>
                <a:cxn ang="0">
                  <a:pos x="186" y="109"/>
                </a:cxn>
                <a:cxn ang="0">
                  <a:pos x="186" y="170"/>
                </a:cxn>
                <a:cxn ang="0">
                  <a:pos x="186" y="170"/>
                </a:cxn>
                <a:cxn ang="0">
                  <a:pos x="186" y="170"/>
                </a:cxn>
              </a:cxnLst>
              <a:rect l="0" t="0" r="r" b="b"/>
              <a:pathLst>
                <a:path w="229" h="229">
                  <a:moveTo>
                    <a:pt x="114" y="0"/>
                  </a:moveTo>
                  <a:cubicBezTo>
                    <a:pt x="51" y="0"/>
                    <a:pt x="0" y="51"/>
                    <a:pt x="0" y="115"/>
                  </a:cubicBezTo>
                  <a:cubicBezTo>
                    <a:pt x="0" y="178"/>
                    <a:pt x="51" y="229"/>
                    <a:pt x="114" y="229"/>
                  </a:cubicBezTo>
                  <a:cubicBezTo>
                    <a:pt x="177" y="229"/>
                    <a:pt x="229" y="178"/>
                    <a:pt x="229" y="115"/>
                  </a:cubicBezTo>
                  <a:cubicBezTo>
                    <a:pt x="229" y="51"/>
                    <a:pt x="177" y="0"/>
                    <a:pt x="114" y="0"/>
                  </a:cubicBezTo>
                  <a:close/>
                  <a:moveTo>
                    <a:pt x="86" y="170"/>
                  </a:moveTo>
                  <a:cubicBezTo>
                    <a:pt x="57" y="170"/>
                    <a:pt x="57" y="170"/>
                    <a:pt x="57" y="170"/>
                  </a:cubicBezTo>
                  <a:cubicBezTo>
                    <a:pt x="57" y="70"/>
                    <a:pt x="57" y="70"/>
                    <a:pt x="57" y="70"/>
                  </a:cubicBezTo>
                  <a:cubicBezTo>
                    <a:pt x="86" y="70"/>
                    <a:pt x="86" y="70"/>
                    <a:pt x="86" y="70"/>
                  </a:cubicBezTo>
                  <a:lnTo>
                    <a:pt x="86" y="170"/>
                  </a:lnTo>
                  <a:close/>
                  <a:moveTo>
                    <a:pt x="72" y="64"/>
                  </a:moveTo>
                  <a:cubicBezTo>
                    <a:pt x="65" y="64"/>
                    <a:pt x="59" y="58"/>
                    <a:pt x="59" y="50"/>
                  </a:cubicBezTo>
                  <a:cubicBezTo>
                    <a:pt x="59" y="43"/>
                    <a:pt x="65" y="37"/>
                    <a:pt x="72" y="37"/>
                  </a:cubicBezTo>
                  <a:cubicBezTo>
                    <a:pt x="80" y="37"/>
                    <a:pt x="86" y="43"/>
                    <a:pt x="86" y="50"/>
                  </a:cubicBezTo>
                  <a:cubicBezTo>
                    <a:pt x="86" y="58"/>
                    <a:pt x="80" y="64"/>
                    <a:pt x="72" y="64"/>
                  </a:cubicBezTo>
                  <a:close/>
                  <a:moveTo>
                    <a:pt x="186" y="170"/>
                  </a:moveTo>
                  <a:cubicBezTo>
                    <a:pt x="157" y="170"/>
                    <a:pt x="157" y="170"/>
                    <a:pt x="157" y="170"/>
                  </a:cubicBezTo>
                  <a:cubicBezTo>
                    <a:pt x="157" y="108"/>
                    <a:pt x="157" y="108"/>
                    <a:pt x="157" y="108"/>
                  </a:cubicBezTo>
                  <a:cubicBezTo>
                    <a:pt x="157" y="101"/>
                    <a:pt x="155" y="96"/>
                    <a:pt x="146" y="96"/>
                  </a:cubicBezTo>
                  <a:cubicBezTo>
                    <a:pt x="131" y="96"/>
                    <a:pt x="129" y="108"/>
                    <a:pt x="129" y="108"/>
                  </a:cubicBezTo>
                  <a:cubicBezTo>
                    <a:pt x="129" y="170"/>
                    <a:pt x="129" y="170"/>
                    <a:pt x="129" y="170"/>
                  </a:cubicBezTo>
                  <a:cubicBezTo>
                    <a:pt x="100" y="170"/>
                    <a:pt x="100" y="170"/>
                    <a:pt x="100" y="170"/>
                  </a:cubicBezTo>
                  <a:cubicBezTo>
                    <a:pt x="100" y="70"/>
                    <a:pt x="100" y="70"/>
                    <a:pt x="100" y="70"/>
                  </a:cubicBezTo>
                  <a:cubicBezTo>
                    <a:pt x="129" y="70"/>
                    <a:pt x="129" y="70"/>
                    <a:pt x="129" y="70"/>
                  </a:cubicBezTo>
                  <a:cubicBezTo>
                    <a:pt x="129" y="79"/>
                    <a:pt x="129" y="79"/>
                    <a:pt x="129" y="79"/>
                  </a:cubicBezTo>
                  <a:cubicBezTo>
                    <a:pt x="133" y="76"/>
                    <a:pt x="143" y="70"/>
                    <a:pt x="157" y="70"/>
                  </a:cubicBezTo>
                  <a:cubicBezTo>
                    <a:pt x="166" y="70"/>
                    <a:pt x="186" y="75"/>
                    <a:pt x="186" y="109"/>
                  </a:cubicBezTo>
                  <a:lnTo>
                    <a:pt x="186" y="170"/>
                  </a:lnTo>
                  <a:close/>
                  <a:moveTo>
                    <a:pt x="186" y="170"/>
                  </a:moveTo>
                  <a:cubicBezTo>
                    <a:pt x="186" y="170"/>
                    <a:pt x="186" y="170"/>
                    <a:pt x="186" y="17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5" name="Group 4"/>
          <p:cNvGrpSpPr/>
          <p:nvPr/>
        </p:nvGrpSpPr>
        <p:grpSpPr>
          <a:xfrm>
            <a:off x="2516487" y="1431670"/>
            <a:ext cx="4111026" cy="960120"/>
            <a:chOff x="2722547" y="1264751"/>
            <a:chExt cx="4111026" cy="960120"/>
          </a:xfrm>
        </p:grpSpPr>
        <p:sp>
          <p:nvSpPr>
            <p:cNvPr id="4" name="Rectangle 3"/>
            <p:cNvSpPr/>
            <p:nvPr/>
          </p:nvSpPr>
          <p:spPr>
            <a:xfrm>
              <a:off x="2722547"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768916"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15285"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6510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decel="82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18000" decel="8200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par>
                                <p:cTn id="14" presetID="16" presetClass="entr" presetSubtype="37"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barn(outVertical)">
                                      <p:cBhvr>
                                        <p:cTn id="16" dur="500"/>
                                        <p:tgtEl>
                                          <p:spTgt spid="71"/>
                                        </p:tgtEl>
                                      </p:cBhvr>
                                    </p:animEffect>
                                  </p:childTnLst>
                                </p:cTn>
                              </p:par>
                            </p:childTnLst>
                          </p:cTn>
                        </p:par>
                        <p:par>
                          <p:cTn id="17" fill="hold">
                            <p:stCondLst>
                              <p:cond delay="1000"/>
                            </p:stCondLst>
                            <p:childTnLst>
                              <p:par>
                                <p:cTn id="18" presetID="2" presetClass="entr" presetSubtype="4" accel="18000" decel="82000"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 calcmode="lin" valueType="num">
                                      <p:cBhvr additive="base">
                                        <p:cTn id="20" dur="500" fill="hold"/>
                                        <p:tgtEl>
                                          <p:spTgt spid="83"/>
                                        </p:tgtEl>
                                        <p:attrNameLst>
                                          <p:attrName>ppt_x</p:attrName>
                                        </p:attrNameLst>
                                      </p:cBhvr>
                                      <p:tavLst>
                                        <p:tav tm="0">
                                          <p:val>
                                            <p:strVal val="#ppt_x"/>
                                          </p:val>
                                        </p:tav>
                                        <p:tav tm="100000">
                                          <p:val>
                                            <p:strVal val="#ppt_x"/>
                                          </p:val>
                                        </p:tav>
                                      </p:tavLst>
                                    </p:anim>
                                    <p:anim calcmode="lin" valueType="num">
                                      <p:cBhvr additive="base">
                                        <p:cTn id="21" dur="500" fill="hold"/>
                                        <p:tgtEl>
                                          <p:spTgt spid="83"/>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barn(outVertical)">
                                      <p:cBhvr>
                                        <p:cTn id="24" dur="500"/>
                                        <p:tgtEl>
                                          <p:spTgt spid="82"/>
                                        </p:tgtEl>
                                      </p:cBhvr>
                                    </p:animEffect>
                                  </p:childTnLst>
                                </p:cTn>
                              </p:par>
                            </p:childTnLst>
                          </p:cTn>
                        </p:par>
                        <p:par>
                          <p:cTn id="25" fill="hold">
                            <p:stCondLst>
                              <p:cond delay="1500"/>
                            </p:stCondLst>
                            <p:childTnLst>
                              <p:par>
                                <p:cTn id="26" presetID="2" presetClass="entr" presetSubtype="4" accel="18000" decel="8200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arn(outVertical)">
                                      <p:cBhvr>
                                        <p:cTn id="32" dur="500"/>
                                        <p:tgtEl>
                                          <p:spTgt spid="29"/>
                                        </p:tgtEl>
                                      </p:cBhvr>
                                    </p:animEffect>
                                  </p:childTnLst>
                                </p:cTn>
                              </p:par>
                            </p:childTnLst>
                          </p:cTn>
                        </p:par>
                        <p:par>
                          <p:cTn id="33" fill="hold">
                            <p:stCondLst>
                              <p:cond delay="2000"/>
                            </p:stCondLst>
                            <p:childTnLst>
                              <p:par>
                                <p:cTn id="34" presetID="2" presetClass="entr" presetSubtype="4" accel="18000" decel="82000"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ppt_x"/>
                                          </p:val>
                                        </p:tav>
                                        <p:tav tm="100000">
                                          <p:val>
                                            <p:strVal val="#ppt_x"/>
                                          </p:val>
                                        </p:tav>
                                      </p:tavLst>
                                    </p:anim>
                                    <p:anim calcmode="lin" valueType="num">
                                      <p:cBhvr additive="base">
                                        <p:cTn id="37" dur="500" fill="hold"/>
                                        <p:tgtEl>
                                          <p:spTgt spid="77"/>
                                        </p:tgtEl>
                                        <p:attrNameLst>
                                          <p:attrName>ppt_y</p:attrName>
                                        </p:attrNameLst>
                                      </p:cBhvr>
                                      <p:tavLst>
                                        <p:tav tm="0">
                                          <p:val>
                                            <p:strVal val="1+#ppt_h/2"/>
                                          </p:val>
                                        </p:tav>
                                        <p:tav tm="100000">
                                          <p:val>
                                            <p:strVal val="#ppt_y"/>
                                          </p:val>
                                        </p:tav>
                                      </p:tavLst>
                                    </p:anim>
                                  </p:childTnLst>
                                </p:cTn>
                              </p:par>
                              <p:par>
                                <p:cTn id="38" presetID="16" presetClass="entr" presetSubtype="37" fill="hold" grpId="0"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barn(outVertical)">
                                      <p:cBhvr>
                                        <p:cTn id="40" dur="500"/>
                                        <p:tgtEl>
                                          <p:spTgt spid="81"/>
                                        </p:tgtEl>
                                      </p:cBhvr>
                                    </p:animEffect>
                                  </p:childTnLst>
                                </p:cTn>
                              </p:par>
                            </p:childTnLst>
                          </p:cTn>
                        </p:par>
                        <p:par>
                          <p:cTn id="41" fill="hold">
                            <p:stCondLst>
                              <p:cond delay="2500"/>
                            </p:stCondLst>
                            <p:childTnLst>
                              <p:par>
                                <p:cTn id="42" presetID="2" presetClass="entr" presetSubtype="4" accel="18000" decel="8200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accel="18000" decel="8200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 presetClass="entr" presetSubtype="4" accel="18000" decel="82000"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4000"/>
                            </p:stCondLst>
                            <p:childTnLst>
                              <p:par>
                                <p:cTn id="57" presetID="2" presetClass="entr" presetSubtype="4" accel="18000" decel="8200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2" presetClass="entr" presetSubtype="1" accel="18000" decel="82000" fill="hold" grpId="0" nodeType="afterEffect">
                                  <p:stCondLst>
                                    <p:cond delay="0"/>
                                  </p:stCondLst>
                                  <p:childTnLst>
                                    <p:set>
                                      <p:cBhvr>
                                        <p:cTn id="63" dur="1" fill="hold">
                                          <p:stCondLst>
                                            <p:cond delay="0"/>
                                          </p:stCondLst>
                                        </p:cTn>
                                        <p:tgtEl>
                                          <p:spTgt spid="85"/>
                                        </p:tgtEl>
                                        <p:attrNameLst>
                                          <p:attrName>style.visibility</p:attrName>
                                        </p:attrNameLst>
                                      </p:cBhvr>
                                      <p:to>
                                        <p:strVal val="visible"/>
                                      </p:to>
                                    </p:set>
                                    <p:anim calcmode="lin" valueType="num">
                                      <p:cBhvr additive="base">
                                        <p:cTn id="64" dur="500" fill="hold"/>
                                        <p:tgtEl>
                                          <p:spTgt spid="85"/>
                                        </p:tgtEl>
                                        <p:attrNameLst>
                                          <p:attrName>ppt_x</p:attrName>
                                        </p:attrNameLst>
                                      </p:cBhvr>
                                      <p:tavLst>
                                        <p:tav tm="0">
                                          <p:val>
                                            <p:strVal val="#ppt_x"/>
                                          </p:val>
                                        </p:tav>
                                        <p:tav tm="100000">
                                          <p:val>
                                            <p:strVal val="#ppt_x"/>
                                          </p:val>
                                        </p:tav>
                                      </p:tavLst>
                                    </p:anim>
                                    <p:anim calcmode="lin" valueType="num">
                                      <p:cBhvr additive="base">
                                        <p:cTn id="65"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animBg="1"/>
      <p:bldP spid="29" grpId="0"/>
      <p:bldP spid="32" grpId="0" animBg="1"/>
      <p:bldP spid="81" grpId="0"/>
      <p:bldP spid="82" grpId="0"/>
      <p:bldP spid="83" grpId="0" animBg="1"/>
      <p:bldP spid="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30139" r="11527"/>
          <a:stretch/>
        </p:blipFill>
        <p:spPr/>
      </p:pic>
      <p:sp>
        <p:nvSpPr>
          <p:cNvPr id="26" name="Rectangle 25"/>
          <p:cNvSpPr/>
          <p:nvPr/>
        </p:nvSpPr>
        <p:spPr>
          <a:xfrm>
            <a:off x="381000" y="1006719"/>
            <a:ext cx="2692940" cy="5873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rial" panose="020B0604020202020204" pitchFamily="34" charset="0"/>
                <a:cs typeface="Arial" panose="020B0604020202020204" pitchFamily="34" charset="0"/>
              </a:rPr>
              <a:t>The Best App</a:t>
            </a:r>
            <a:endParaRPr lang="en-US" sz="3200" dirty="0"/>
          </a:p>
        </p:txBody>
      </p:sp>
      <p:sp>
        <p:nvSpPr>
          <p:cNvPr id="27" name="Rectangle 26"/>
          <p:cNvSpPr/>
          <p:nvPr/>
        </p:nvSpPr>
        <p:spPr>
          <a:xfrm>
            <a:off x="381000" y="1695227"/>
            <a:ext cx="4122906" cy="587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rial" panose="020B0604020202020204" pitchFamily="34" charset="0"/>
                <a:cs typeface="Arial" panose="020B0604020202020204" pitchFamily="34" charset="0"/>
              </a:rPr>
              <a:t>Showcase Anywhere,</a:t>
            </a:r>
            <a:endParaRPr lang="en-US" sz="3200" dirty="0"/>
          </a:p>
        </p:txBody>
      </p:sp>
      <p:sp>
        <p:nvSpPr>
          <p:cNvPr id="28" name="Rectangle 27"/>
          <p:cNvSpPr/>
          <p:nvPr/>
        </p:nvSpPr>
        <p:spPr>
          <a:xfrm>
            <a:off x="381000" y="2355214"/>
            <a:ext cx="1828800" cy="587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latin typeface="Arial" panose="020B0604020202020204" pitchFamily="34" charset="0"/>
                <a:cs typeface="Arial" panose="020B0604020202020204" pitchFamily="34" charset="0"/>
              </a:rPr>
              <a:t>Anytime.</a:t>
            </a:r>
            <a:endParaRPr lang="en-US" sz="3200" dirty="0"/>
          </a:p>
        </p:txBody>
      </p:sp>
      <p:sp>
        <p:nvSpPr>
          <p:cNvPr id="29" name="Inhaltsplatzhalter 4"/>
          <p:cNvSpPr txBox="1">
            <a:spLocks/>
          </p:cNvSpPr>
          <p:nvPr/>
        </p:nvSpPr>
        <p:spPr>
          <a:xfrm>
            <a:off x="381000" y="3102213"/>
            <a:ext cx="4724400" cy="2769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Interactive, Innovative, Irresistible</a:t>
            </a: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534538"/>
            <a:ext cx="2006287" cy="596381"/>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099" y="3526033"/>
            <a:ext cx="2030688" cy="604886"/>
          </a:xfrm>
          <a:prstGeom prst="rect">
            <a:avLst/>
          </a:prstGeom>
        </p:spPr>
      </p:pic>
    </p:spTree>
    <p:extLst>
      <p:ext uri="{BB962C8B-B14F-4D97-AF65-F5344CB8AC3E}">
        <p14:creationId xmlns:p14="http://schemas.microsoft.com/office/powerpoint/2010/main" val="14094525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accel="20000" decel="80000"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0-#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29">
                                            <p:txEl>
                                              <p:pRg st="0" end="0"/>
                                            </p:txEl>
                                          </p:spTgt>
                                        </p:tgtEl>
                                        <p:attrNameLst>
                                          <p:attrName>style.visibility</p:attrName>
                                        </p:attrNameLst>
                                      </p:cBhvr>
                                      <p:to>
                                        <p:strVal val="visible"/>
                                      </p:to>
                                    </p:set>
                                    <p:animEffect transition="in" filter="wipe(left)">
                                      <p:cBhvr>
                                        <p:cTn id="19" dur="500"/>
                                        <p:tgtEl>
                                          <p:spTgt spid="29">
                                            <p:txEl>
                                              <p:pRg st="0" end="0"/>
                                            </p:txEl>
                                          </p:spTgt>
                                        </p:tgtEl>
                                      </p:cBhvr>
                                    </p:animEffect>
                                  </p:childTnLst>
                                </p:cTn>
                              </p:par>
                            </p:childTnLst>
                          </p:cTn>
                        </p:par>
                        <p:par>
                          <p:cTn id="20" fill="hold">
                            <p:stCondLst>
                              <p:cond delay="1000"/>
                            </p:stCondLst>
                            <p:childTnLst>
                              <p:par>
                                <p:cTn id="21" presetID="2" presetClass="entr" presetSubtype="4" accel="20000" decel="8000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accel="20000" decel="80000"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build="p" bldLvl="5"/>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491" r="4491"/>
          <a:stretch>
            <a:fillRect/>
          </a:stretch>
        </p:blipFill>
        <p:spPr/>
      </p:pic>
      <p:sp>
        <p:nvSpPr>
          <p:cNvPr id="11" name="Rounded Rectangle 10"/>
          <p:cNvSpPr/>
          <p:nvPr/>
        </p:nvSpPr>
        <p:spPr>
          <a:xfrm>
            <a:off x="4584700" y="573932"/>
            <a:ext cx="4185964" cy="3995636"/>
          </a:xfrm>
          <a:prstGeom prst="roundRect">
            <a:avLst>
              <a:gd name="adj" fmla="val 1482"/>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nhaltsplatzhalter 4"/>
          <p:cNvSpPr txBox="1">
            <a:spLocks/>
          </p:cNvSpPr>
          <p:nvPr/>
        </p:nvSpPr>
        <p:spPr>
          <a:xfrm>
            <a:off x="4772682" y="920687"/>
            <a:ext cx="3810000" cy="11633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tx1">
                    <a:lumMod val="75000"/>
                    <a:lumOff val="25000"/>
                  </a:schemeClr>
                </a:solidFill>
                <a:latin typeface="Arial" panose="020B0604020202020204" pitchFamily="34" charset="0"/>
                <a:cs typeface="Arial" panose="020B0604020202020204" pitchFamily="34" charset="0"/>
              </a:rPr>
              <a:t>The </a:t>
            </a:r>
            <a:r>
              <a:rPr lang="en-US" sz="2800" b="1" dirty="0">
                <a:solidFill>
                  <a:schemeClr val="accent1"/>
                </a:solidFill>
                <a:latin typeface="Arial" panose="020B0604020202020204" pitchFamily="34" charset="0"/>
                <a:cs typeface="Arial" panose="020B0604020202020204" pitchFamily="34" charset="0"/>
              </a:rPr>
              <a:t>Best </a:t>
            </a:r>
            <a:r>
              <a:rPr lang="en-US" sz="2800" b="1" dirty="0" smtClean="0">
                <a:solidFill>
                  <a:schemeClr val="accent1"/>
                </a:solidFill>
                <a:latin typeface="Arial" panose="020B0604020202020204" pitchFamily="34" charset="0"/>
                <a:cs typeface="Arial" panose="020B0604020202020204" pitchFamily="34" charset="0"/>
              </a:rPr>
              <a:t>App</a:t>
            </a:r>
            <a:r>
              <a:rPr lang="en-US" sz="2800" dirty="0" smtClean="0">
                <a:solidFill>
                  <a:schemeClr val="tx1">
                    <a:lumMod val="75000"/>
                    <a:lumOff val="25000"/>
                  </a:schemeClr>
                </a:solidFill>
                <a:latin typeface="Arial" panose="020B0604020202020204" pitchFamily="34" charset="0"/>
                <a:cs typeface="Arial" panose="020B0604020202020204" pitchFamily="34" charset="0"/>
              </a:rPr>
              <a:t/>
            </a:r>
            <a:br>
              <a:rPr lang="en-US" sz="2800" dirty="0" smtClean="0">
                <a:solidFill>
                  <a:schemeClr val="tx1">
                    <a:lumMod val="75000"/>
                    <a:lumOff val="25000"/>
                  </a:schemeClr>
                </a:solidFill>
                <a:latin typeface="Arial" panose="020B0604020202020204" pitchFamily="34" charset="0"/>
                <a:cs typeface="Arial" panose="020B0604020202020204" pitchFamily="34" charset="0"/>
              </a:rPr>
            </a:br>
            <a:r>
              <a:rPr lang="en-US" sz="2800" dirty="0" smtClean="0">
                <a:solidFill>
                  <a:schemeClr val="tx1">
                    <a:lumMod val="75000"/>
                    <a:lumOff val="25000"/>
                  </a:schemeClr>
                </a:solidFill>
                <a:latin typeface="Arial" panose="020B0604020202020204" pitchFamily="34" charset="0"/>
                <a:cs typeface="Arial" panose="020B0604020202020204" pitchFamily="34" charset="0"/>
              </a:rPr>
              <a:t>Showcase </a:t>
            </a:r>
            <a:r>
              <a:rPr lang="en-US" sz="2800" b="1" dirty="0" smtClean="0">
                <a:solidFill>
                  <a:schemeClr val="accent2"/>
                </a:solidFill>
                <a:latin typeface="Arial" panose="020B0604020202020204" pitchFamily="34" charset="0"/>
                <a:cs typeface="Arial" panose="020B0604020202020204" pitchFamily="34" charset="0"/>
              </a:rPr>
              <a:t>Anywhere</a:t>
            </a:r>
            <a:r>
              <a:rPr lang="en-US" sz="2800" dirty="0" smtClean="0">
                <a:solidFill>
                  <a:schemeClr val="tx1">
                    <a:lumMod val="75000"/>
                    <a:lumOff val="25000"/>
                  </a:schemeClr>
                </a:solidFill>
                <a:latin typeface="Arial" panose="020B0604020202020204" pitchFamily="34" charset="0"/>
                <a:cs typeface="Arial" panose="020B0604020202020204" pitchFamily="34" charset="0"/>
              </a:rPr>
              <a:t>,</a:t>
            </a:r>
            <a:br>
              <a:rPr lang="en-US" sz="2800" dirty="0" smtClean="0">
                <a:solidFill>
                  <a:schemeClr val="tx1">
                    <a:lumMod val="75000"/>
                    <a:lumOff val="25000"/>
                  </a:schemeClr>
                </a:solidFill>
                <a:latin typeface="Arial" panose="020B0604020202020204" pitchFamily="34" charset="0"/>
                <a:cs typeface="Arial" panose="020B0604020202020204" pitchFamily="34" charset="0"/>
              </a:rPr>
            </a:br>
            <a:r>
              <a:rPr lang="en-US" sz="2800" b="1" dirty="0" smtClean="0">
                <a:solidFill>
                  <a:schemeClr val="accent3"/>
                </a:solidFill>
                <a:latin typeface="Arial" panose="020B0604020202020204" pitchFamily="34" charset="0"/>
                <a:cs typeface="Arial" panose="020B0604020202020204" pitchFamily="34" charset="0"/>
              </a:rPr>
              <a:t>Anytime</a:t>
            </a:r>
            <a:r>
              <a:rPr lang="en-US" sz="28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1003" y="3680036"/>
            <a:ext cx="1817276" cy="54019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581" y="3676184"/>
            <a:ext cx="1839378" cy="547900"/>
          </a:xfrm>
          <a:prstGeom prst="rect">
            <a:avLst/>
          </a:prstGeom>
        </p:spPr>
      </p:pic>
      <p:sp>
        <p:nvSpPr>
          <p:cNvPr id="16" name="Inhaltsplatzhalter 4"/>
          <p:cNvSpPr txBox="1">
            <a:spLocks/>
          </p:cNvSpPr>
          <p:nvPr/>
        </p:nvSpPr>
        <p:spPr>
          <a:xfrm>
            <a:off x="4771003" y="2335928"/>
            <a:ext cx="381168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14890925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6172200" y="346164"/>
            <a:ext cx="2212377" cy="4451172"/>
            <a:chOff x="3505200" y="431800"/>
            <a:chExt cx="2127250" cy="4279900"/>
          </a:xfrm>
          <a:effectLst>
            <a:reflection blurRad="6350" stA="9000" endPos="35000" dir="5400000" sy="-100000" algn="bl" rotWithShape="0"/>
          </a:effectLst>
        </p:grpSpPr>
        <p:sp>
          <p:nvSpPr>
            <p:cNvPr id="26"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sp>
        <p:nvSpPr>
          <p:cNvPr id="6" name="Title 5"/>
          <p:cNvSpPr>
            <a:spLocks noGrp="1"/>
          </p:cNvSpPr>
          <p:nvPr>
            <p:ph type="title"/>
          </p:nvPr>
        </p:nvSpPr>
        <p:spPr/>
        <p:txBody>
          <a:bodyPr/>
          <a:lstStyle/>
          <a:p>
            <a:r>
              <a:rPr lang="en-US" dirty="0" smtClean="0"/>
              <a:t>The Best App Showcase Anywhere, Anytime</a:t>
            </a:r>
            <a:endParaRPr lang="en-US" dirty="0"/>
          </a:p>
        </p:txBody>
      </p:sp>
      <p:pic>
        <p:nvPicPr>
          <p:cNvPr id="22" name="Picture Placeholder 2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240" r="240"/>
          <a:stretch>
            <a:fillRect/>
          </a:stretch>
        </p:blipFill>
        <p:spPr/>
      </p:pic>
      <p:grpSp>
        <p:nvGrpSpPr>
          <p:cNvPr id="95" name="Group 94"/>
          <p:cNvGrpSpPr/>
          <p:nvPr/>
        </p:nvGrpSpPr>
        <p:grpSpPr>
          <a:xfrm>
            <a:off x="396821" y="3253648"/>
            <a:ext cx="527097" cy="526262"/>
            <a:chOff x="838200" y="2346325"/>
            <a:chExt cx="1001713" cy="1000125"/>
          </a:xfrm>
          <a:solidFill>
            <a:schemeClr val="bg1"/>
          </a:solidFill>
        </p:grpSpPr>
        <p:sp>
          <p:nvSpPr>
            <p:cNvPr id="9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 name="Group 103"/>
          <p:cNvGrpSpPr/>
          <p:nvPr/>
        </p:nvGrpSpPr>
        <p:grpSpPr>
          <a:xfrm>
            <a:off x="396144" y="2239617"/>
            <a:ext cx="556868" cy="553668"/>
            <a:chOff x="3505200" y="1770063"/>
            <a:chExt cx="552450" cy="549275"/>
          </a:xfrm>
          <a:solidFill>
            <a:schemeClr val="bg1"/>
          </a:solidFill>
        </p:grpSpPr>
        <p:sp>
          <p:nvSpPr>
            <p:cNvPr id="105"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9" name="Freeform 44"/>
          <p:cNvSpPr>
            <a:spLocks noEditPoints="1"/>
          </p:cNvSpPr>
          <p:nvPr/>
        </p:nvSpPr>
        <p:spPr bwMode="auto">
          <a:xfrm>
            <a:off x="390728" y="4179778"/>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Inhaltsplatzhalter 4"/>
          <p:cNvSpPr txBox="1">
            <a:spLocks/>
          </p:cNvSpPr>
          <p:nvPr/>
        </p:nvSpPr>
        <p:spPr>
          <a:xfrm>
            <a:off x="1138635" y="2239452"/>
            <a:ext cx="2491314" cy="5539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latin typeface="+mj-lt"/>
              </a:rPr>
              <a:t>TITLE GOES HERE</a:t>
            </a:r>
            <a:r>
              <a:rPr lang="en-US" sz="1400" b="1" dirty="0" smtClean="0">
                <a:latin typeface="+mj-lt"/>
              </a:rPr>
              <a:t/>
            </a:r>
            <a:br>
              <a:rPr lang="en-US" sz="1400" b="1" dirty="0" smtClean="0">
                <a:latin typeface="+mj-lt"/>
              </a:rPr>
            </a:br>
            <a:r>
              <a:rPr lang="en-US" sz="1200" dirty="0" smtClean="0">
                <a:latin typeface="+mn-lt"/>
              </a:rPr>
              <a:t>This is a sample text. You simply add your own text and description here. </a:t>
            </a:r>
          </a:p>
        </p:txBody>
      </p:sp>
      <p:sp>
        <p:nvSpPr>
          <p:cNvPr id="113" name="Inhaltsplatzhalter 4"/>
          <p:cNvSpPr txBox="1">
            <a:spLocks/>
          </p:cNvSpPr>
          <p:nvPr/>
        </p:nvSpPr>
        <p:spPr>
          <a:xfrm>
            <a:off x="1166286" y="3239780"/>
            <a:ext cx="2491314" cy="5539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latin typeface="+mj-lt"/>
              </a:rPr>
              <a:t>TITLE GOES HERE</a:t>
            </a:r>
            <a:r>
              <a:rPr lang="en-US" sz="1400" b="1" dirty="0" smtClean="0">
                <a:latin typeface="+mj-lt"/>
              </a:rPr>
              <a:t/>
            </a:r>
            <a:br>
              <a:rPr lang="en-US" sz="1400" b="1" dirty="0" smtClean="0">
                <a:latin typeface="+mj-lt"/>
              </a:rPr>
            </a:br>
            <a:r>
              <a:rPr lang="en-US" sz="1200" dirty="0" smtClean="0">
                <a:latin typeface="+mn-lt"/>
              </a:rPr>
              <a:t>This is a sample text. You simply add your own text and description here. </a:t>
            </a:r>
          </a:p>
        </p:txBody>
      </p:sp>
      <p:sp>
        <p:nvSpPr>
          <p:cNvPr id="114" name="Inhaltsplatzhalter 4"/>
          <p:cNvSpPr txBox="1">
            <a:spLocks/>
          </p:cNvSpPr>
          <p:nvPr/>
        </p:nvSpPr>
        <p:spPr>
          <a:xfrm>
            <a:off x="1132338" y="4183766"/>
            <a:ext cx="2491314" cy="5539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smtClean="0">
                <a:latin typeface="+mj-lt"/>
              </a:rPr>
              <a:t>TITLE GOES HERE</a:t>
            </a:r>
            <a:r>
              <a:rPr lang="en-US" sz="1400" b="1" dirty="0" smtClean="0">
                <a:latin typeface="+mj-lt"/>
              </a:rPr>
              <a:t/>
            </a:r>
            <a:br>
              <a:rPr lang="en-US" sz="1400" b="1" dirty="0" smtClean="0">
                <a:latin typeface="+mj-lt"/>
              </a:rPr>
            </a:br>
            <a:r>
              <a:rPr lang="en-US" sz="1200" dirty="0" smtClean="0">
                <a:latin typeface="+mn-lt"/>
              </a:rPr>
              <a:t>This is a sample text. You simply add your own text and description here. </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6098" y="3359314"/>
            <a:ext cx="2006287" cy="59638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6098" y="4068624"/>
            <a:ext cx="2030688" cy="604886"/>
          </a:xfrm>
          <a:prstGeom prst="rect">
            <a:avLst/>
          </a:prstGeom>
        </p:spPr>
      </p:pic>
    </p:spTree>
    <p:extLst>
      <p:ext uri="{BB962C8B-B14F-4D97-AF65-F5344CB8AC3E}">
        <p14:creationId xmlns:p14="http://schemas.microsoft.com/office/powerpoint/2010/main" val="2532437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Effect transition="in" filter="fade">
                                      <p:cBhvr>
                                        <p:cTn id="9" dur="500"/>
                                        <p:tgtEl>
                                          <p:spTgt spid="10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left)">
                                      <p:cBhvr>
                                        <p:cTn id="12" dur="500"/>
                                        <p:tgtEl>
                                          <p:spTgt spid="11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95"/>
                                        </p:tgtEl>
                                        <p:attrNameLst>
                                          <p:attrName>style.visibility</p:attrName>
                                        </p:attrNameLst>
                                      </p:cBhvr>
                                      <p:to>
                                        <p:strVal val="visible"/>
                                      </p:to>
                                    </p:set>
                                    <p:anim calcmode="lin" valueType="num">
                                      <p:cBhvr>
                                        <p:cTn id="16" dur="500" fill="hold"/>
                                        <p:tgtEl>
                                          <p:spTgt spid="95"/>
                                        </p:tgtEl>
                                        <p:attrNameLst>
                                          <p:attrName>ppt_w</p:attrName>
                                        </p:attrNameLst>
                                      </p:cBhvr>
                                      <p:tavLst>
                                        <p:tav tm="0">
                                          <p:val>
                                            <p:fltVal val="0"/>
                                          </p:val>
                                        </p:tav>
                                        <p:tav tm="100000">
                                          <p:val>
                                            <p:strVal val="#ppt_w"/>
                                          </p:val>
                                        </p:tav>
                                      </p:tavLst>
                                    </p:anim>
                                    <p:anim calcmode="lin" valueType="num">
                                      <p:cBhvr>
                                        <p:cTn id="17" dur="500" fill="hold"/>
                                        <p:tgtEl>
                                          <p:spTgt spid="95"/>
                                        </p:tgtEl>
                                        <p:attrNameLst>
                                          <p:attrName>ppt_h</p:attrName>
                                        </p:attrNameLst>
                                      </p:cBhvr>
                                      <p:tavLst>
                                        <p:tav tm="0">
                                          <p:val>
                                            <p:fltVal val="0"/>
                                          </p:val>
                                        </p:tav>
                                        <p:tav tm="100000">
                                          <p:val>
                                            <p:strVal val="#ppt_h"/>
                                          </p:val>
                                        </p:tav>
                                      </p:tavLst>
                                    </p:anim>
                                    <p:animEffect transition="in" filter="fade">
                                      <p:cBhvr>
                                        <p:cTn id="18" dur="500"/>
                                        <p:tgtEl>
                                          <p:spTgt spid="9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wipe(left)">
                                      <p:cBhvr>
                                        <p:cTn id="21" dur="500"/>
                                        <p:tgtEl>
                                          <p:spTgt spid="113"/>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p:cTn id="25" dur="500" fill="hold"/>
                                        <p:tgtEl>
                                          <p:spTgt spid="109"/>
                                        </p:tgtEl>
                                        <p:attrNameLst>
                                          <p:attrName>ppt_w</p:attrName>
                                        </p:attrNameLst>
                                      </p:cBhvr>
                                      <p:tavLst>
                                        <p:tav tm="0">
                                          <p:val>
                                            <p:fltVal val="0"/>
                                          </p:val>
                                        </p:tav>
                                        <p:tav tm="100000">
                                          <p:val>
                                            <p:strVal val="#ppt_w"/>
                                          </p:val>
                                        </p:tav>
                                      </p:tavLst>
                                    </p:anim>
                                    <p:anim calcmode="lin" valueType="num">
                                      <p:cBhvr>
                                        <p:cTn id="26" dur="500" fill="hold"/>
                                        <p:tgtEl>
                                          <p:spTgt spid="109"/>
                                        </p:tgtEl>
                                        <p:attrNameLst>
                                          <p:attrName>ppt_h</p:attrName>
                                        </p:attrNameLst>
                                      </p:cBhvr>
                                      <p:tavLst>
                                        <p:tav tm="0">
                                          <p:val>
                                            <p:fltVal val="0"/>
                                          </p:val>
                                        </p:tav>
                                        <p:tav tm="100000">
                                          <p:val>
                                            <p:strVal val="#ppt_h"/>
                                          </p:val>
                                        </p:tav>
                                      </p:tavLst>
                                    </p:anim>
                                    <p:animEffect transition="in" filter="fade">
                                      <p:cBhvr>
                                        <p:cTn id="27" dur="500"/>
                                        <p:tgtEl>
                                          <p:spTgt spid="10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wipe(left)">
                                      <p:cBhvr>
                                        <p:cTn id="30" dur="500"/>
                                        <p:tgtEl>
                                          <p:spTgt spid="114"/>
                                        </p:tgtEl>
                                      </p:cBhvr>
                                    </p:animEffect>
                                  </p:childTnLst>
                                </p:cTn>
                              </p:par>
                            </p:childTnLst>
                          </p:cTn>
                        </p:par>
                        <p:par>
                          <p:cTn id="31" fill="hold">
                            <p:stCondLst>
                              <p:cond delay="1500"/>
                            </p:stCondLst>
                            <p:childTnLst>
                              <p:par>
                                <p:cTn id="32" presetID="2" presetClass="entr" presetSubtype="4" accel="20000" decel="8000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par>
                                <p:cTn id="36" presetID="2" presetClass="entr" presetSubtype="4" accel="20000" decel="80000" fill="hold" nodeType="withEffect">
                                  <p:stCondLst>
                                    <p:cond delay="10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2" grpId="0"/>
      <p:bldP spid="113" grpId="0"/>
      <p:bldP spid="1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25"/>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17839" r="17839"/>
          <a:stretch>
            <a:fillRect/>
          </a:stretch>
        </p:blipFill>
        <p:spPr>
          <a:solidFill>
            <a:schemeClr val="bg1">
              <a:lumMod val="95000"/>
            </a:schemeClr>
          </a:solidFill>
        </p:spPr>
      </p:pic>
      <p:grpSp>
        <p:nvGrpSpPr>
          <p:cNvPr id="40" name="Group 39"/>
          <p:cNvGrpSpPr/>
          <p:nvPr/>
        </p:nvGrpSpPr>
        <p:grpSpPr>
          <a:xfrm>
            <a:off x="3772623" y="473463"/>
            <a:ext cx="2085834" cy="4196574"/>
            <a:chOff x="3505200" y="431800"/>
            <a:chExt cx="2127250" cy="4279900"/>
          </a:xfrm>
          <a:effectLst/>
        </p:grpSpPr>
        <p:sp>
          <p:nvSpPr>
            <p:cNvPr id="4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91440" tIns="45720" rIns="91440" bIns="45720" numCol="1" anchor="t" anchorCtr="0" compatLnSpc="1">
              <a:prstTxWarp prst="textNoShape">
                <a:avLst/>
              </a:prstTxWarp>
            </a:bodyPr>
            <a:lstStyle/>
            <a:p>
              <a:endParaRPr lang="en-US"/>
            </a:p>
          </p:txBody>
        </p:sp>
      </p:grpSp>
      <p:pic>
        <p:nvPicPr>
          <p:cNvPr id="33" name="Picture Placeholder 32"/>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l="199" r="199"/>
          <a:stretch>
            <a:fillRect/>
          </a:stretch>
        </p:blipFill>
        <p:spPr/>
      </p:pic>
      <p:sp>
        <p:nvSpPr>
          <p:cNvPr id="54" name="Inhaltsplatzhalter 4"/>
          <p:cNvSpPr txBox="1">
            <a:spLocks/>
          </p:cNvSpPr>
          <p:nvPr/>
        </p:nvSpPr>
        <p:spPr>
          <a:xfrm>
            <a:off x="328532" y="753663"/>
            <a:ext cx="2749187" cy="9140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200" dirty="0">
                <a:solidFill>
                  <a:schemeClr val="tx1">
                    <a:lumMod val="75000"/>
                    <a:lumOff val="25000"/>
                  </a:schemeClr>
                </a:solidFill>
                <a:latin typeface="Arial" panose="020B0604020202020204" pitchFamily="34" charset="0"/>
                <a:cs typeface="Arial" panose="020B0604020202020204" pitchFamily="34" charset="0"/>
              </a:rPr>
              <a:t>The Best </a:t>
            </a:r>
            <a:r>
              <a:rPr lang="en-US" sz="2200" dirty="0" smtClean="0">
                <a:solidFill>
                  <a:schemeClr val="tx1">
                    <a:lumMod val="75000"/>
                    <a:lumOff val="25000"/>
                  </a:schemeClr>
                </a:solidFill>
                <a:latin typeface="Arial" panose="020B0604020202020204" pitchFamily="34" charset="0"/>
                <a:cs typeface="Arial" panose="020B0604020202020204" pitchFamily="34" charset="0"/>
              </a:rPr>
              <a:t>App</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Showcase Anywhere,</a:t>
            </a:r>
            <a:br>
              <a:rPr lang="en-US" sz="2200" dirty="0" smtClean="0">
                <a:solidFill>
                  <a:schemeClr val="tx1">
                    <a:lumMod val="75000"/>
                    <a:lumOff val="25000"/>
                  </a:schemeClr>
                </a:solidFill>
                <a:latin typeface="Arial" panose="020B0604020202020204" pitchFamily="34" charset="0"/>
                <a:cs typeface="Arial" panose="020B0604020202020204" pitchFamily="34" charset="0"/>
              </a:rPr>
            </a:br>
            <a:r>
              <a:rPr lang="en-US" sz="2200" dirty="0" smtClean="0">
                <a:solidFill>
                  <a:schemeClr val="tx1">
                    <a:lumMod val="75000"/>
                    <a:lumOff val="25000"/>
                  </a:schemeClr>
                </a:solidFill>
                <a:latin typeface="Arial" panose="020B0604020202020204" pitchFamily="34" charset="0"/>
                <a:cs typeface="Arial" panose="020B0604020202020204" pitchFamily="34" charset="0"/>
              </a:rPr>
              <a:t>Anytime.</a:t>
            </a:r>
            <a:endParaRPr lang="en-US" sz="2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485" y="4209238"/>
            <a:ext cx="1133754" cy="337015"/>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4088" y="4209238"/>
            <a:ext cx="1147541" cy="341821"/>
          </a:xfrm>
          <a:prstGeom prst="rect">
            <a:avLst/>
          </a:prstGeom>
        </p:spPr>
      </p:pic>
      <p:sp>
        <p:nvSpPr>
          <p:cNvPr id="60" name="Rounded Rectangle 59"/>
          <p:cNvSpPr/>
          <p:nvPr/>
        </p:nvSpPr>
        <p:spPr>
          <a:xfrm>
            <a:off x="6496050" y="470862"/>
            <a:ext cx="2266950" cy="824538"/>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218006" y="609600"/>
            <a:ext cx="547062" cy="547062"/>
            <a:chOff x="2517843" y="1596957"/>
            <a:chExt cx="838200" cy="838200"/>
          </a:xfrm>
        </p:grpSpPr>
        <p:sp>
          <p:nvSpPr>
            <p:cNvPr id="86" name="Oval 85"/>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2658509" y="1739223"/>
              <a:ext cx="556868" cy="553668"/>
              <a:chOff x="3505200" y="1770063"/>
              <a:chExt cx="552450" cy="549275"/>
            </a:xfrm>
            <a:solidFill>
              <a:schemeClr val="bg1"/>
            </a:solidFill>
          </p:grpSpPr>
          <p:sp>
            <p:nvSpPr>
              <p:cNvPr id="8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7" name="Inhaltsplatzhalter 4"/>
          <p:cNvSpPr txBox="1">
            <a:spLocks/>
          </p:cNvSpPr>
          <p:nvPr/>
        </p:nvSpPr>
        <p:spPr>
          <a:xfrm>
            <a:off x="6898917" y="536883"/>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1"/>
                </a:solidFill>
                <a:latin typeface="+mj-lt"/>
              </a:rPr>
              <a:t>TITLE GOES HERE</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smtClean="0">
                <a:solidFill>
                  <a:schemeClr val="tx1">
                    <a:lumMod val="75000"/>
                    <a:lumOff val="25000"/>
                  </a:schemeClr>
                </a:solidFill>
                <a:latin typeface="+mn-lt"/>
              </a:rPr>
              <a:t>This is a sample text. You simply add your own text and description here. </a:t>
            </a:r>
            <a:endParaRPr lang="en-US" sz="1200" dirty="0">
              <a:solidFill>
                <a:schemeClr val="tx1">
                  <a:lumMod val="75000"/>
                  <a:lumOff val="25000"/>
                </a:schemeClr>
              </a:solidFill>
            </a:endParaRPr>
          </a:p>
        </p:txBody>
      </p:sp>
      <p:sp>
        <p:nvSpPr>
          <p:cNvPr id="99" name="Rounded Rectangle 98"/>
          <p:cNvSpPr/>
          <p:nvPr/>
        </p:nvSpPr>
        <p:spPr>
          <a:xfrm>
            <a:off x="6496050" y="1601738"/>
            <a:ext cx="2266950" cy="824538"/>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nhaltsplatzhalter 4"/>
          <p:cNvSpPr txBox="1">
            <a:spLocks/>
          </p:cNvSpPr>
          <p:nvPr/>
        </p:nvSpPr>
        <p:spPr>
          <a:xfrm>
            <a:off x="6898917" y="1667759"/>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2"/>
                </a:solidFill>
                <a:latin typeface="+mj-lt"/>
              </a:rPr>
              <a:t>TITLE GOES HERE</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smtClean="0">
                <a:solidFill>
                  <a:schemeClr val="tx1">
                    <a:lumMod val="75000"/>
                    <a:lumOff val="25000"/>
                  </a:schemeClr>
                </a:solidFill>
                <a:latin typeface="+mn-lt"/>
              </a:rPr>
              <a:t>This is a sample text. You simply add your own text and description here. </a:t>
            </a:r>
            <a:endParaRPr lang="en-US" sz="1200" dirty="0">
              <a:solidFill>
                <a:schemeClr val="tx1">
                  <a:lumMod val="75000"/>
                  <a:lumOff val="25000"/>
                </a:schemeClr>
              </a:solidFill>
            </a:endParaRPr>
          </a:p>
        </p:txBody>
      </p:sp>
      <p:sp>
        <p:nvSpPr>
          <p:cNvPr id="107" name="Rounded Rectangle 106"/>
          <p:cNvSpPr/>
          <p:nvPr/>
        </p:nvSpPr>
        <p:spPr>
          <a:xfrm>
            <a:off x="6496050" y="2732614"/>
            <a:ext cx="2266950" cy="824538"/>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nhaltsplatzhalter 4"/>
          <p:cNvSpPr txBox="1">
            <a:spLocks/>
          </p:cNvSpPr>
          <p:nvPr/>
        </p:nvSpPr>
        <p:spPr>
          <a:xfrm>
            <a:off x="6898917" y="2798635"/>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3"/>
                </a:solidFill>
                <a:latin typeface="+mj-lt"/>
              </a:rPr>
              <a:t>TITLE GOES HERE</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smtClean="0">
                <a:solidFill>
                  <a:schemeClr val="tx1">
                    <a:lumMod val="75000"/>
                    <a:lumOff val="25000"/>
                  </a:schemeClr>
                </a:solidFill>
                <a:latin typeface="+mn-lt"/>
              </a:rPr>
              <a:t>This is a sample text. You simply add your own text and description here. </a:t>
            </a:r>
            <a:endParaRPr lang="en-US" sz="1200" dirty="0">
              <a:solidFill>
                <a:schemeClr val="tx1">
                  <a:lumMod val="75000"/>
                  <a:lumOff val="25000"/>
                </a:schemeClr>
              </a:solidFill>
            </a:endParaRPr>
          </a:p>
        </p:txBody>
      </p:sp>
      <p:sp>
        <p:nvSpPr>
          <p:cNvPr id="115" name="Rounded Rectangle 114"/>
          <p:cNvSpPr/>
          <p:nvPr/>
        </p:nvSpPr>
        <p:spPr>
          <a:xfrm>
            <a:off x="6496050" y="3863491"/>
            <a:ext cx="2266950" cy="824538"/>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nhaltsplatzhalter 4"/>
          <p:cNvSpPr txBox="1">
            <a:spLocks/>
          </p:cNvSpPr>
          <p:nvPr/>
        </p:nvSpPr>
        <p:spPr>
          <a:xfrm>
            <a:off x="6898917" y="3929512"/>
            <a:ext cx="1711683"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chemeClr val="accent4"/>
                </a:solidFill>
                <a:latin typeface="+mj-lt"/>
              </a:rPr>
              <a:t>TITLE GOES HERE</a:t>
            </a:r>
            <a:r>
              <a:rPr lang="en-US" sz="1400" b="1" dirty="0" smtClean="0">
                <a:solidFill>
                  <a:schemeClr val="tx1">
                    <a:lumMod val="75000"/>
                    <a:lumOff val="25000"/>
                  </a:schemeClr>
                </a:solidFill>
                <a:latin typeface="+mj-lt"/>
              </a:rPr>
              <a:t/>
            </a:r>
            <a:br>
              <a:rPr lang="en-US" sz="1400" b="1" dirty="0" smtClean="0">
                <a:solidFill>
                  <a:schemeClr val="tx1">
                    <a:lumMod val="75000"/>
                    <a:lumOff val="25000"/>
                  </a:schemeClr>
                </a:solidFill>
                <a:latin typeface="+mj-lt"/>
              </a:rPr>
            </a:br>
            <a:r>
              <a:rPr lang="en-US" sz="1200" dirty="0" smtClean="0">
                <a:solidFill>
                  <a:schemeClr val="tx1">
                    <a:lumMod val="75000"/>
                    <a:lumOff val="25000"/>
                  </a:schemeClr>
                </a:solidFill>
                <a:latin typeface="+mn-lt"/>
              </a:rPr>
              <a:t>This is a sample text. You simply add your own text and description here. </a:t>
            </a:r>
            <a:endParaRPr lang="en-US" sz="1200" dirty="0">
              <a:solidFill>
                <a:schemeClr val="tx1">
                  <a:lumMod val="75000"/>
                  <a:lumOff val="25000"/>
                </a:schemeClr>
              </a:solidFill>
            </a:endParaRPr>
          </a:p>
        </p:txBody>
      </p:sp>
      <p:grpSp>
        <p:nvGrpSpPr>
          <p:cNvPr id="25" name="Group 24"/>
          <p:cNvGrpSpPr/>
          <p:nvPr/>
        </p:nvGrpSpPr>
        <p:grpSpPr>
          <a:xfrm>
            <a:off x="6218006" y="4002229"/>
            <a:ext cx="547062" cy="547062"/>
            <a:chOff x="6230706" y="4002229"/>
            <a:chExt cx="547062" cy="547062"/>
          </a:xfrm>
        </p:grpSpPr>
        <p:sp>
          <p:nvSpPr>
            <p:cNvPr id="118" name="Oval 117"/>
            <p:cNvSpPr/>
            <p:nvPr/>
          </p:nvSpPr>
          <p:spPr>
            <a:xfrm>
              <a:off x="6230706" y="4002229"/>
              <a:ext cx="547062" cy="5470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44"/>
            <p:cNvSpPr>
              <a:spLocks noEditPoints="1"/>
            </p:cNvSpPr>
            <p:nvPr/>
          </p:nvSpPr>
          <p:spPr bwMode="auto">
            <a:xfrm>
              <a:off x="6341915" y="4113438"/>
              <a:ext cx="324645" cy="32464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p:cNvGrpSpPr/>
          <p:nvPr/>
        </p:nvGrpSpPr>
        <p:grpSpPr>
          <a:xfrm>
            <a:off x="6218006" y="1740476"/>
            <a:ext cx="547062" cy="547062"/>
            <a:chOff x="6230706" y="1740476"/>
            <a:chExt cx="547062" cy="547062"/>
          </a:xfrm>
        </p:grpSpPr>
        <p:sp>
          <p:nvSpPr>
            <p:cNvPr id="102" name="Oval 101"/>
            <p:cNvSpPr/>
            <p:nvPr/>
          </p:nvSpPr>
          <p:spPr>
            <a:xfrm>
              <a:off x="6230706" y="1740476"/>
              <a:ext cx="547062" cy="5470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p:cNvGrpSpPr/>
            <p:nvPr/>
          </p:nvGrpSpPr>
          <p:grpSpPr>
            <a:xfrm>
              <a:off x="6400413" y="1827929"/>
              <a:ext cx="207645" cy="372155"/>
              <a:chOff x="4405313" y="2274888"/>
              <a:chExt cx="328613" cy="588962"/>
            </a:xfrm>
            <a:solidFill>
              <a:schemeClr val="bg1"/>
            </a:solidFill>
          </p:grpSpPr>
          <p:sp>
            <p:nvSpPr>
              <p:cNvPr id="124"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8" name="Group 27"/>
          <p:cNvGrpSpPr/>
          <p:nvPr/>
        </p:nvGrpSpPr>
        <p:grpSpPr>
          <a:xfrm>
            <a:off x="6218006" y="2871352"/>
            <a:ext cx="547062" cy="547062"/>
            <a:chOff x="6230706" y="2871352"/>
            <a:chExt cx="547062" cy="547062"/>
          </a:xfrm>
        </p:grpSpPr>
        <p:sp>
          <p:nvSpPr>
            <p:cNvPr id="110" name="Oval 109"/>
            <p:cNvSpPr/>
            <p:nvPr/>
          </p:nvSpPr>
          <p:spPr>
            <a:xfrm>
              <a:off x="6230706" y="2871352"/>
              <a:ext cx="547062" cy="54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p:cNvGrpSpPr/>
            <p:nvPr/>
          </p:nvGrpSpPr>
          <p:grpSpPr>
            <a:xfrm>
              <a:off x="6371440" y="3022626"/>
              <a:ext cx="301998" cy="301520"/>
              <a:chOff x="838200" y="2346325"/>
              <a:chExt cx="1001713" cy="1000125"/>
            </a:xfrm>
            <a:solidFill>
              <a:schemeClr val="bg1"/>
            </a:solidFill>
          </p:grpSpPr>
          <p:sp>
            <p:nvSpPr>
              <p:cNvPr id="127"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0" name="Rounded Rectangle 29"/>
          <p:cNvSpPr/>
          <p:nvPr/>
        </p:nvSpPr>
        <p:spPr>
          <a:xfrm>
            <a:off x="763575" y="3442087"/>
            <a:ext cx="1756280" cy="4274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Arial" panose="020B0604020202020204" pitchFamily="34" charset="0"/>
                <a:cs typeface="Arial" panose="020B0604020202020204" pitchFamily="34" charset="0"/>
              </a:rPr>
              <a:t>Get The App &gt;</a:t>
            </a:r>
            <a:endParaRPr lang="en-US" sz="1400" b="1" dirty="0">
              <a:latin typeface="Arial" panose="020B0604020202020204" pitchFamily="34" charset="0"/>
              <a:cs typeface="Arial" panose="020B0604020202020204" pitchFamily="34" charset="0"/>
            </a:endParaRPr>
          </a:p>
        </p:txBody>
      </p:sp>
      <p:sp>
        <p:nvSpPr>
          <p:cNvPr id="133" name="Inhaltsplatzhalter 4"/>
          <p:cNvSpPr txBox="1">
            <a:spLocks/>
          </p:cNvSpPr>
          <p:nvPr/>
        </p:nvSpPr>
        <p:spPr>
          <a:xfrm>
            <a:off x="328532" y="1873167"/>
            <a:ext cx="2626367" cy="132959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smtClean="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351803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wipe(left)">
                                      <p:cBhvr>
                                        <p:cTn id="7" dur="500"/>
                                        <p:tgtEl>
                                          <p:spTgt spid="5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
                                        </p:tgtEl>
                                        <p:attrNameLst>
                                          <p:attrName>style.visibility</p:attrName>
                                        </p:attrNameLst>
                                      </p:cBhvr>
                                      <p:to>
                                        <p:strVal val="visible"/>
                                      </p:to>
                                    </p:set>
                                    <p:animEffect transition="in" filter="wipe(left)">
                                      <p:cBhvr>
                                        <p:cTn id="11" dur="500"/>
                                        <p:tgtEl>
                                          <p:spTgt spid="133"/>
                                        </p:tgtEl>
                                      </p:cBhvr>
                                    </p:animEffect>
                                  </p:childTnLst>
                                </p:cTn>
                              </p:par>
                              <p:par>
                                <p:cTn id="12" presetID="2" presetClass="entr" presetSubtype="4" accel="20000" decel="8000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accel="20000" decel="8000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nodeType="withEffect">
                                  <p:stCondLst>
                                    <p:cond delay="1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2" presetClass="entr" presetSubtype="4" accel="20000" decel="80000"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 calcmode="lin" valueType="num">
                                      <p:cBhvr additive="base">
                                        <p:cTn id="28" dur="500" fill="hold"/>
                                        <p:tgtEl>
                                          <p:spTgt spid="60"/>
                                        </p:tgtEl>
                                        <p:attrNameLst>
                                          <p:attrName>ppt_x</p:attrName>
                                        </p:attrNameLst>
                                      </p:cBhvr>
                                      <p:tavLst>
                                        <p:tav tm="0">
                                          <p:val>
                                            <p:strVal val="#ppt_x"/>
                                          </p:val>
                                        </p:tav>
                                        <p:tav tm="100000">
                                          <p:val>
                                            <p:strVal val="#ppt_x"/>
                                          </p:val>
                                        </p:tav>
                                      </p:tavLst>
                                    </p:anim>
                                    <p:anim calcmode="lin" valueType="num">
                                      <p:cBhvr additive="base">
                                        <p:cTn id="29" dur="500" fill="hold"/>
                                        <p:tgtEl>
                                          <p:spTgt spid="60"/>
                                        </p:tgtEl>
                                        <p:attrNameLst>
                                          <p:attrName>ppt_y</p:attrName>
                                        </p:attrNameLst>
                                      </p:cBhvr>
                                      <p:tavLst>
                                        <p:tav tm="0">
                                          <p:val>
                                            <p:strVal val="1+#ppt_h/2"/>
                                          </p:val>
                                        </p:tav>
                                        <p:tav tm="100000">
                                          <p:val>
                                            <p:strVal val="#ppt_y"/>
                                          </p:val>
                                        </p:tav>
                                      </p:tavLst>
                                    </p:anim>
                                  </p:childTnLst>
                                </p:cTn>
                              </p:par>
                            </p:childTnLst>
                          </p:cTn>
                        </p:par>
                        <p:par>
                          <p:cTn id="30" fill="hold">
                            <p:stCondLst>
                              <p:cond delay="2100"/>
                            </p:stCondLst>
                            <p:childTnLst>
                              <p:par>
                                <p:cTn id="31" presetID="53" presetClass="entr" presetSubtype="1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par>
                                <p:cTn id="36" presetID="2" presetClass="entr" presetSubtype="2" accel="20000" decel="8000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 calcmode="lin" valueType="num">
                                      <p:cBhvr additive="base">
                                        <p:cTn id="38" dur="500" fill="hold"/>
                                        <p:tgtEl>
                                          <p:spTgt spid="97"/>
                                        </p:tgtEl>
                                        <p:attrNameLst>
                                          <p:attrName>ppt_x</p:attrName>
                                        </p:attrNameLst>
                                      </p:cBhvr>
                                      <p:tavLst>
                                        <p:tav tm="0">
                                          <p:val>
                                            <p:strVal val="1+#ppt_w/2"/>
                                          </p:val>
                                        </p:tav>
                                        <p:tav tm="100000">
                                          <p:val>
                                            <p:strVal val="#ppt_x"/>
                                          </p:val>
                                        </p:tav>
                                      </p:tavLst>
                                    </p:anim>
                                    <p:anim calcmode="lin" valueType="num">
                                      <p:cBhvr additive="base">
                                        <p:cTn id="39" dur="500" fill="hold"/>
                                        <p:tgtEl>
                                          <p:spTgt spid="97"/>
                                        </p:tgtEl>
                                        <p:attrNameLst>
                                          <p:attrName>ppt_y</p:attrName>
                                        </p:attrNameLst>
                                      </p:cBhvr>
                                      <p:tavLst>
                                        <p:tav tm="0">
                                          <p:val>
                                            <p:strVal val="#ppt_y"/>
                                          </p:val>
                                        </p:tav>
                                        <p:tav tm="100000">
                                          <p:val>
                                            <p:strVal val="#ppt_y"/>
                                          </p:val>
                                        </p:tav>
                                      </p:tavLst>
                                    </p:anim>
                                  </p:childTnLst>
                                </p:cTn>
                              </p:par>
                            </p:childTnLst>
                          </p:cTn>
                        </p:par>
                        <p:par>
                          <p:cTn id="40" fill="hold">
                            <p:stCondLst>
                              <p:cond delay="2600"/>
                            </p:stCondLst>
                            <p:childTnLst>
                              <p:par>
                                <p:cTn id="41" presetID="2" presetClass="entr" presetSubtype="4" accel="20000" decel="80000" fill="hold" grpId="0" nodeType="after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500" fill="hold"/>
                                        <p:tgtEl>
                                          <p:spTgt spid="99"/>
                                        </p:tgtEl>
                                        <p:attrNameLst>
                                          <p:attrName>ppt_x</p:attrName>
                                        </p:attrNameLst>
                                      </p:cBhvr>
                                      <p:tavLst>
                                        <p:tav tm="0">
                                          <p:val>
                                            <p:strVal val="#ppt_x"/>
                                          </p:val>
                                        </p:tav>
                                        <p:tav tm="100000">
                                          <p:val>
                                            <p:strVal val="#ppt_x"/>
                                          </p:val>
                                        </p:tav>
                                      </p:tavLst>
                                    </p:anim>
                                    <p:anim calcmode="lin" valueType="num">
                                      <p:cBhvr additive="base">
                                        <p:cTn id="44" dur="500" fill="hold"/>
                                        <p:tgtEl>
                                          <p:spTgt spid="99"/>
                                        </p:tgtEl>
                                        <p:attrNameLst>
                                          <p:attrName>ppt_y</p:attrName>
                                        </p:attrNameLst>
                                      </p:cBhvr>
                                      <p:tavLst>
                                        <p:tav tm="0">
                                          <p:val>
                                            <p:strVal val="1+#ppt_h/2"/>
                                          </p:val>
                                        </p:tav>
                                        <p:tav tm="100000">
                                          <p:val>
                                            <p:strVal val="#ppt_y"/>
                                          </p:val>
                                        </p:tav>
                                      </p:tavLst>
                                    </p:anim>
                                  </p:childTnLst>
                                </p:cTn>
                              </p:par>
                            </p:childTnLst>
                          </p:cTn>
                        </p:par>
                        <p:par>
                          <p:cTn id="45" fill="hold">
                            <p:stCondLst>
                              <p:cond delay="3100"/>
                            </p:stCondLst>
                            <p:childTnLst>
                              <p:par>
                                <p:cTn id="46" presetID="53" presetClass="entr" presetSubtype="16"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p:cTn id="48" dur="500" fill="hold"/>
                                        <p:tgtEl>
                                          <p:spTgt spid="29"/>
                                        </p:tgtEl>
                                        <p:attrNameLst>
                                          <p:attrName>ppt_w</p:attrName>
                                        </p:attrNameLst>
                                      </p:cBhvr>
                                      <p:tavLst>
                                        <p:tav tm="0">
                                          <p:val>
                                            <p:fltVal val="0"/>
                                          </p:val>
                                        </p:tav>
                                        <p:tav tm="100000">
                                          <p:val>
                                            <p:strVal val="#ppt_w"/>
                                          </p:val>
                                        </p:tav>
                                      </p:tavLst>
                                    </p:anim>
                                    <p:anim calcmode="lin" valueType="num">
                                      <p:cBhvr>
                                        <p:cTn id="49" dur="500" fill="hold"/>
                                        <p:tgtEl>
                                          <p:spTgt spid="29"/>
                                        </p:tgtEl>
                                        <p:attrNameLst>
                                          <p:attrName>ppt_h</p:attrName>
                                        </p:attrNameLst>
                                      </p:cBhvr>
                                      <p:tavLst>
                                        <p:tav tm="0">
                                          <p:val>
                                            <p:fltVal val="0"/>
                                          </p:val>
                                        </p:tav>
                                        <p:tav tm="100000">
                                          <p:val>
                                            <p:strVal val="#ppt_h"/>
                                          </p:val>
                                        </p:tav>
                                      </p:tavLst>
                                    </p:anim>
                                    <p:animEffect transition="in" filter="fade">
                                      <p:cBhvr>
                                        <p:cTn id="50" dur="500"/>
                                        <p:tgtEl>
                                          <p:spTgt spid="29"/>
                                        </p:tgtEl>
                                      </p:cBhvr>
                                    </p:animEffect>
                                  </p:childTnLst>
                                </p:cTn>
                              </p:par>
                              <p:par>
                                <p:cTn id="51" presetID="2" presetClass="entr" presetSubtype="2" accel="20000" decel="8000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 calcmode="lin" valueType="num">
                                      <p:cBhvr additive="base">
                                        <p:cTn id="53" dur="500" fill="hold"/>
                                        <p:tgtEl>
                                          <p:spTgt spid="101"/>
                                        </p:tgtEl>
                                        <p:attrNameLst>
                                          <p:attrName>ppt_x</p:attrName>
                                        </p:attrNameLst>
                                      </p:cBhvr>
                                      <p:tavLst>
                                        <p:tav tm="0">
                                          <p:val>
                                            <p:strVal val="1+#ppt_w/2"/>
                                          </p:val>
                                        </p:tav>
                                        <p:tav tm="100000">
                                          <p:val>
                                            <p:strVal val="#ppt_x"/>
                                          </p:val>
                                        </p:tav>
                                      </p:tavLst>
                                    </p:anim>
                                    <p:anim calcmode="lin" valueType="num">
                                      <p:cBhvr additive="base">
                                        <p:cTn id="54" dur="500" fill="hold"/>
                                        <p:tgtEl>
                                          <p:spTgt spid="101"/>
                                        </p:tgtEl>
                                        <p:attrNameLst>
                                          <p:attrName>ppt_y</p:attrName>
                                        </p:attrNameLst>
                                      </p:cBhvr>
                                      <p:tavLst>
                                        <p:tav tm="0">
                                          <p:val>
                                            <p:strVal val="#ppt_y"/>
                                          </p:val>
                                        </p:tav>
                                        <p:tav tm="100000">
                                          <p:val>
                                            <p:strVal val="#ppt_y"/>
                                          </p:val>
                                        </p:tav>
                                      </p:tavLst>
                                    </p:anim>
                                  </p:childTnLst>
                                </p:cTn>
                              </p:par>
                            </p:childTnLst>
                          </p:cTn>
                        </p:par>
                        <p:par>
                          <p:cTn id="55" fill="hold">
                            <p:stCondLst>
                              <p:cond delay="3600"/>
                            </p:stCondLst>
                            <p:childTnLst>
                              <p:par>
                                <p:cTn id="56" presetID="2" presetClass="entr" presetSubtype="4" accel="20000" decel="80000" fill="hold" grpId="0" nodeType="afterEffect">
                                  <p:stCondLst>
                                    <p:cond delay="0"/>
                                  </p:stCondLst>
                                  <p:childTnLst>
                                    <p:set>
                                      <p:cBhvr>
                                        <p:cTn id="57" dur="1" fill="hold">
                                          <p:stCondLst>
                                            <p:cond delay="0"/>
                                          </p:stCondLst>
                                        </p:cTn>
                                        <p:tgtEl>
                                          <p:spTgt spid="107"/>
                                        </p:tgtEl>
                                        <p:attrNameLst>
                                          <p:attrName>style.visibility</p:attrName>
                                        </p:attrNameLst>
                                      </p:cBhvr>
                                      <p:to>
                                        <p:strVal val="visible"/>
                                      </p:to>
                                    </p:set>
                                    <p:anim calcmode="lin" valueType="num">
                                      <p:cBhvr additive="base">
                                        <p:cTn id="58" dur="500" fill="hold"/>
                                        <p:tgtEl>
                                          <p:spTgt spid="107"/>
                                        </p:tgtEl>
                                        <p:attrNameLst>
                                          <p:attrName>ppt_x</p:attrName>
                                        </p:attrNameLst>
                                      </p:cBhvr>
                                      <p:tavLst>
                                        <p:tav tm="0">
                                          <p:val>
                                            <p:strVal val="#ppt_x"/>
                                          </p:val>
                                        </p:tav>
                                        <p:tav tm="100000">
                                          <p:val>
                                            <p:strVal val="#ppt_x"/>
                                          </p:val>
                                        </p:tav>
                                      </p:tavLst>
                                    </p:anim>
                                    <p:anim calcmode="lin" valueType="num">
                                      <p:cBhvr additive="base">
                                        <p:cTn id="59" dur="500" fill="hold"/>
                                        <p:tgtEl>
                                          <p:spTgt spid="107"/>
                                        </p:tgtEl>
                                        <p:attrNameLst>
                                          <p:attrName>ppt_y</p:attrName>
                                        </p:attrNameLst>
                                      </p:cBhvr>
                                      <p:tavLst>
                                        <p:tav tm="0">
                                          <p:val>
                                            <p:strVal val="1+#ppt_h/2"/>
                                          </p:val>
                                        </p:tav>
                                        <p:tav tm="100000">
                                          <p:val>
                                            <p:strVal val="#ppt_y"/>
                                          </p:val>
                                        </p:tav>
                                      </p:tavLst>
                                    </p:anim>
                                  </p:childTnLst>
                                </p:cTn>
                              </p:par>
                            </p:childTnLst>
                          </p:cTn>
                        </p:par>
                        <p:par>
                          <p:cTn id="60" fill="hold">
                            <p:stCondLst>
                              <p:cond delay="4100"/>
                            </p:stCondLst>
                            <p:childTnLst>
                              <p:par>
                                <p:cTn id="61" presetID="53" presetClass="entr" presetSubtype="16"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2" presetClass="entr" presetSubtype="2" accel="20000" decel="80000"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anim calcmode="lin" valueType="num">
                                      <p:cBhvr additive="base">
                                        <p:cTn id="68" dur="500" fill="hold"/>
                                        <p:tgtEl>
                                          <p:spTgt spid="109"/>
                                        </p:tgtEl>
                                        <p:attrNameLst>
                                          <p:attrName>ppt_x</p:attrName>
                                        </p:attrNameLst>
                                      </p:cBhvr>
                                      <p:tavLst>
                                        <p:tav tm="0">
                                          <p:val>
                                            <p:strVal val="1+#ppt_w/2"/>
                                          </p:val>
                                        </p:tav>
                                        <p:tav tm="100000">
                                          <p:val>
                                            <p:strVal val="#ppt_x"/>
                                          </p:val>
                                        </p:tav>
                                      </p:tavLst>
                                    </p:anim>
                                    <p:anim calcmode="lin" valueType="num">
                                      <p:cBhvr additive="base">
                                        <p:cTn id="69" dur="500" fill="hold"/>
                                        <p:tgtEl>
                                          <p:spTgt spid="109"/>
                                        </p:tgtEl>
                                        <p:attrNameLst>
                                          <p:attrName>ppt_y</p:attrName>
                                        </p:attrNameLst>
                                      </p:cBhvr>
                                      <p:tavLst>
                                        <p:tav tm="0">
                                          <p:val>
                                            <p:strVal val="#ppt_y"/>
                                          </p:val>
                                        </p:tav>
                                        <p:tav tm="100000">
                                          <p:val>
                                            <p:strVal val="#ppt_y"/>
                                          </p:val>
                                        </p:tav>
                                      </p:tavLst>
                                    </p:anim>
                                  </p:childTnLst>
                                </p:cTn>
                              </p:par>
                            </p:childTnLst>
                          </p:cTn>
                        </p:par>
                        <p:par>
                          <p:cTn id="70" fill="hold">
                            <p:stCondLst>
                              <p:cond delay="4600"/>
                            </p:stCondLst>
                            <p:childTnLst>
                              <p:par>
                                <p:cTn id="71" presetID="2" presetClass="entr" presetSubtype="4" accel="20000" decel="80000" fill="hold" grpId="0" nodeType="after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additive="base">
                                        <p:cTn id="73" dur="500" fill="hold"/>
                                        <p:tgtEl>
                                          <p:spTgt spid="115"/>
                                        </p:tgtEl>
                                        <p:attrNameLst>
                                          <p:attrName>ppt_x</p:attrName>
                                        </p:attrNameLst>
                                      </p:cBhvr>
                                      <p:tavLst>
                                        <p:tav tm="0">
                                          <p:val>
                                            <p:strVal val="#ppt_x"/>
                                          </p:val>
                                        </p:tav>
                                        <p:tav tm="100000">
                                          <p:val>
                                            <p:strVal val="#ppt_x"/>
                                          </p:val>
                                        </p:tav>
                                      </p:tavLst>
                                    </p:anim>
                                    <p:anim calcmode="lin" valueType="num">
                                      <p:cBhvr additive="base">
                                        <p:cTn id="74" dur="500" fill="hold"/>
                                        <p:tgtEl>
                                          <p:spTgt spid="115"/>
                                        </p:tgtEl>
                                        <p:attrNameLst>
                                          <p:attrName>ppt_y</p:attrName>
                                        </p:attrNameLst>
                                      </p:cBhvr>
                                      <p:tavLst>
                                        <p:tav tm="0">
                                          <p:val>
                                            <p:strVal val="1+#ppt_h/2"/>
                                          </p:val>
                                        </p:tav>
                                        <p:tav tm="100000">
                                          <p:val>
                                            <p:strVal val="#ppt_y"/>
                                          </p:val>
                                        </p:tav>
                                      </p:tavLst>
                                    </p:anim>
                                  </p:childTnLst>
                                </p:cTn>
                              </p:par>
                            </p:childTnLst>
                          </p:cTn>
                        </p:par>
                        <p:par>
                          <p:cTn id="75" fill="hold">
                            <p:stCondLst>
                              <p:cond delay="5100"/>
                            </p:stCondLst>
                            <p:childTnLst>
                              <p:par>
                                <p:cTn id="76" presetID="53" presetClass="entr" presetSubtype="16"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animEffect transition="in" filter="fade">
                                      <p:cBhvr>
                                        <p:cTn id="80" dur="500"/>
                                        <p:tgtEl>
                                          <p:spTgt spid="25"/>
                                        </p:tgtEl>
                                      </p:cBhvr>
                                    </p:animEffect>
                                  </p:childTnLst>
                                </p:cTn>
                              </p:par>
                              <p:par>
                                <p:cTn id="81" presetID="2" presetClass="entr" presetSubtype="2" accel="20000" decel="80000" fill="hold" grpId="0" nodeType="withEffect">
                                  <p:stCondLst>
                                    <p:cond delay="0"/>
                                  </p:stCondLst>
                                  <p:childTnLst>
                                    <p:set>
                                      <p:cBhvr>
                                        <p:cTn id="82" dur="1" fill="hold">
                                          <p:stCondLst>
                                            <p:cond delay="0"/>
                                          </p:stCondLst>
                                        </p:cTn>
                                        <p:tgtEl>
                                          <p:spTgt spid="117"/>
                                        </p:tgtEl>
                                        <p:attrNameLst>
                                          <p:attrName>style.visibility</p:attrName>
                                        </p:attrNameLst>
                                      </p:cBhvr>
                                      <p:to>
                                        <p:strVal val="visible"/>
                                      </p:to>
                                    </p:set>
                                    <p:anim calcmode="lin" valueType="num">
                                      <p:cBhvr additive="base">
                                        <p:cTn id="83" dur="500" fill="hold"/>
                                        <p:tgtEl>
                                          <p:spTgt spid="117"/>
                                        </p:tgtEl>
                                        <p:attrNameLst>
                                          <p:attrName>ppt_x</p:attrName>
                                        </p:attrNameLst>
                                      </p:cBhvr>
                                      <p:tavLst>
                                        <p:tav tm="0">
                                          <p:val>
                                            <p:strVal val="1+#ppt_w/2"/>
                                          </p:val>
                                        </p:tav>
                                        <p:tav tm="100000">
                                          <p:val>
                                            <p:strVal val="#ppt_x"/>
                                          </p:val>
                                        </p:tav>
                                      </p:tavLst>
                                    </p:anim>
                                    <p:anim calcmode="lin" valueType="num">
                                      <p:cBhvr additive="base">
                                        <p:cTn id="84" dur="5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bldLvl="5"/>
      <p:bldP spid="60" grpId="0" animBg="1"/>
      <p:bldP spid="97" grpId="0"/>
      <p:bldP spid="99" grpId="0" animBg="1"/>
      <p:bldP spid="101" grpId="0"/>
      <p:bldP spid="107" grpId="0" animBg="1"/>
      <p:bldP spid="109" grpId="0"/>
      <p:bldP spid="115" grpId="0" animBg="1"/>
      <p:bldP spid="117" grpId="0"/>
      <p:bldP spid="30" grpId="0" animBg="1"/>
      <p:bldP spid="133" grpId="0"/>
    </p:bldLst>
  </p:timing>
</p:sld>
</file>

<file path=ppt/theme/theme1.xml><?xml version="1.0" encoding="utf-8"?>
<a:theme xmlns:a="http://schemas.openxmlformats.org/drawingml/2006/main" name="Default Theme">
  <a:themeElements>
    <a:clrScheme name="SlideSalad Theme 28">
      <a:dk1>
        <a:srgbClr val="262626"/>
      </a:dk1>
      <a:lt1>
        <a:srgbClr val="FFFFFF"/>
      </a:lt1>
      <a:dk2>
        <a:srgbClr val="262626"/>
      </a:dk2>
      <a:lt2>
        <a:srgbClr val="FFFFFF"/>
      </a:lt2>
      <a:accent1>
        <a:srgbClr val="01A59E"/>
      </a:accent1>
      <a:accent2>
        <a:srgbClr val="1991AC"/>
      </a:accent2>
      <a:accent3>
        <a:srgbClr val="4376AB"/>
      </a:accent3>
      <a:accent4>
        <a:srgbClr val="5F5CA3"/>
      </a:accent4>
      <a:accent5>
        <a:srgbClr val="785CA3"/>
      </a:accent5>
      <a:accent6>
        <a:srgbClr val="725CA2"/>
      </a:accent6>
      <a:hlink>
        <a:srgbClr val="FFFFFF"/>
      </a:hlink>
      <a:folHlink>
        <a:srgbClr val="595959"/>
      </a:folHlink>
    </a:clrScheme>
    <a:fontScheme name="Custom 67">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3022</TotalTime>
  <Words>2871</Words>
  <Application>Microsoft Office PowerPoint</Application>
  <PresentationFormat>On-screen Show (16:9)</PresentationFormat>
  <Paragraphs>375</Paragraphs>
  <Slides>50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Roboto</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Best App Showcase Anywhere, Anytime</vt:lpstr>
      <vt:lpstr>PowerPoint Presentation</vt:lpstr>
      <vt:lpstr>PowerPoint Presentation</vt:lpstr>
      <vt:lpstr>Best App Showcase</vt:lpstr>
      <vt:lpstr>Best App Showcase – Top Features</vt:lpstr>
      <vt:lpstr>Best App Showcase – Top Features</vt:lpstr>
      <vt:lpstr>Best App Showcase – Top Features</vt:lpstr>
      <vt:lpstr>Best App Showcase – Top Features</vt:lpstr>
      <vt:lpstr>Best App Showcase – Top Features</vt:lpstr>
      <vt:lpstr>The Best App Showcase</vt:lpstr>
      <vt:lpstr>The Best App Showcase</vt:lpstr>
      <vt:lpstr>PowerPoint Presentation</vt:lpstr>
      <vt:lpstr>PowerPoint Presentation</vt:lpstr>
      <vt:lpstr>The Best App Showcase</vt:lpstr>
      <vt:lpstr>PowerPoint Presentation</vt:lpstr>
      <vt:lpstr>PowerPoint Presentation</vt:lpstr>
      <vt:lpstr>PowerPoint Presentation</vt:lpstr>
      <vt:lpstr>The Best App Showcase</vt:lpstr>
      <vt:lpstr>Best App Showcase</vt:lpstr>
      <vt:lpstr>The Best App Showcase</vt:lpstr>
      <vt:lpstr>The Best App Showcase</vt:lpstr>
      <vt:lpstr>PowerPoint Presentation</vt:lpstr>
      <vt:lpstr>Our Great Features</vt:lpstr>
      <vt:lpstr>Best App Showcase – Top Features</vt:lpstr>
      <vt:lpstr>Best App Showcase – Top Features</vt:lpstr>
      <vt:lpstr>Best App Showcase – Top Features</vt:lpstr>
      <vt:lpstr>The Best App Showcase</vt:lpstr>
      <vt:lpstr>PowerPoint Presentation</vt:lpstr>
      <vt:lpstr>PowerPoint Presentation</vt:lpstr>
      <vt:lpstr>PowerPoint Presentation</vt:lpstr>
      <vt:lpstr>Cool App Screenshot</vt:lpstr>
      <vt:lpstr>PowerPoint Presentation</vt:lpstr>
      <vt:lpstr>Smart Watch Support App Version</vt:lpstr>
      <vt:lpstr>Smart Watch Support App Version</vt:lpstr>
      <vt:lpstr>Meet Our Team</vt:lpstr>
      <vt:lpstr>Meet Our Team</vt:lpstr>
      <vt:lpstr>Meet Our Team</vt:lpstr>
      <vt:lpstr>Meet Our Team</vt:lpstr>
      <vt:lpstr>Some Clients Testimonials</vt:lpstr>
      <vt:lpstr>Pricing Plan Table</vt:lpstr>
      <vt:lpstr>Pricing Plan Table</vt:lpstr>
      <vt:lpstr>Pricing Plan Table</vt:lpstr>
      <vt:lpstr>CONTACT US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Adam</cp:lastModifiedBy>
  <cp:revision>247</cp:revision>
  <dcterms:created xsi:type="dcterms:W3CDTF">2015-09-08T18:46:55Z</dcterms:created>
  <dcterms:modified xsi:type="dcterms:W3CDTF">2017-08-22T13:03:27Z</dcterms:modified>
</cp:coreProperties>
</file>